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8.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9.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9" r:id="rId4"/>
    <p:sldMasterId id="2147483751" r:id="rId5"/>
    <p:sldMasterId id="2147483789" r:id="rId6"/>
    <p:sldMasterId id="2147483827" r:id="rId7"/>
    <p:sldMasterId id="2147483861" r:id="rId8"/>
    <p:sldMasterId id="2147483865" r:id="rId9"/>
    <p:sldMasterId id="2147483880" r:id="rId10"/>
    <p:sldMasterId id="2147483885" r:id="rId11"/>
    <p:sldMasterId id="2147483911" r:id="rId12"/>
    <p:sldMasterId id="2147483929" r:id="rId13"/>
  </p:sldMasterIdLst>
  <p:notesMasterIdLst>
    <p:notesMasterId r:id="rId22"/>
  </p:notesMasterIdLst>
  <p:sldIdLst>
    <p:sldId id="595" r:id="rId14"/>
    <p:sldId id="635" r:id="rId15"/>
    <p:sldId id="999" r:id="rId16"/>
    <p:sldId id="1007" r:id="rId17"/>
    <p:sldId id="627" r:id="rId18"/>
    <p:sldId id="1000" r:id="rId19"/>
    <p:sldId id="1006" r:id="rId20"/>
    <p:sldId id="264" r:id="rId21"/>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E"/>
    <a:srgbClr val="E5F5FC"/>
    <a:srgbClr val="4FC3F7"/>
    <a:srgbClr val="009FDF"/>
    <a:srgbClr val="0288D1"/>
    <a:srgbClr val="FFF176"/>
    <a:srgbClr val="FFD54F"/>
    <a:srgbClr val="FFB300"/>
    <a:srgbClr val="85431E"/>
    <a:srgbClr val="C635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252DED-27CE-4F6E-8DCE-D8D555E774FC}" v="2" dt="2022-11-04T17:16:10.1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929" autoAdjust="0"/>
    <p:restoredTop sz="82632" autoAdjust="0"/>
  </p:normalViewPr>
  <p:slideViewPr>
    <p:cSldViewPr snapToGrid="0" snapToObjects="1">
      <p:cViewPr varScale="1">
        <p:scale>
          <a:sx n="69" d="100"/>
          <a:sy n="69" d="100"/>
        </p:scale>
        <p:origin x="880" y="44"/>
      </p:cViewPr>
      <p:guideLst/>
    </p:cSldViewPr>
  </p:slideViewPr>
  <p:notesTextViewPr>
    <p:cViewPr>
      <p:scale>
        <a:sx n="1" d="1"/>
        <a:sy n="1" d="1"/>
      </p:scale>
      <p:origin x="0" y="0"/>
    </p:cViewPr>
  </p:notesTextViewPr>
  <p:notesViewPr>
    <p:cSldViewPr snapToGrid="0" snapToObjects="1">
      <p:cViewPr varScale="1">
        <p:scale>
          <a:sx n="51" d="100"/>
          <a:sy n="51" d="100"/>
        </p:scale>
        <p:origin x="2692"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8.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3.xml"/><Relationship Id="rId20" Type="http://schemas.openxmlformats.org/officeDocument/2006/relationships/slide" Target="slides/slide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Graves" userId="50bb89a6-392d-49ba-ae68-ac4c6beb7f38" providerId="ADAL" clId="{8FD72529-4113-46F0-A1A7-2A9ACBFFCACE}"/>
    <pc:docChg chg="undo custSel delSld modSld">
      <pc:chgData name="Rebecca Graves" userId="50bb89a6-392d-49ba-ae68-ac4c6beb7f38" providerId="ADAL" clId="{8FD72529-4113-46F0-A1A7-2A9ACBFFCACE}" dt="2022-09-21T13:41:55.096" v="86" actId="47"/>
      <pc:docMkLst>
        <pc:docMk/>
      </pc:docMkLst>
      <pc:sldChg chg="del">
        <pc:chgData name="Rebecca Graves" userId="50bb89a6-392d-49ba-ae68-ac4c6beb7f38" providerId="ADAL" clId="{8FD72529-4113-46F0-A1A7-2A9ACBFFCACE}" dt="2022-09-21T13:41:55.096" v="86" actId="47"/>
        <pc:sldMkLst>
          <pc:docMk/>
          <pc:sldMk cId="3629586353" sldId="302"/>
        </pc:sldMkLst>
      </pc:sldChg>
      <pc:sldChg chg="modSp mod">
        <pc:chgData name="Rebecca Graves" userId="50bb89a6-392d-49ba-ae68-ac4c6beb7f38" providerId="ADAL" clId="{8FD72529-4113-46F0-A1A7-2A9ACBFFCACE}" dt="2022-09-21T12:48:34.582" v="22" actId="14100"/>
        <pc:sldMkLst>
          <pc:docMk/>
          <pc:sldMk cId="4115803741" sldId="999"/>
        </pc:sldMkLst>
        <pc:spChg chg="mod">
          <ac:chgData name="Rebecca Graves" userId="50bb89a6-392d-49ba-ae68-ac4c6beb7f38" providerId="ADAL" clId="{8FD72529-4113-46F0-A1A7-2A9ACBFFCACE}" dt="2022-09-21T12:48:34.582" v="22" actId="14100"/>
          <ac:spMkLst>
            <pc:docMk/>
            <pc:sldMk cId="4115803741" sldId="999"/>
            <ac:spMk id="10" creationId="{A0CE89F1-5336-4009-A926-FD7CEA675E5D}"/>
          </ac:spMkLst>
        </pc:spChg>
      </pc:sldChg>
      <pc:sldChg chg="del">
        <pc:chgData name="Rebecca Graves" userId="50bb89a6-392d-49ba-ae68-ac4c6beb7f38" providerId="ADAL" clId="{8FD72529-4113-46F0-A1A7-2A9ACBFFCACE}" dt="2022-09-21T12:48:43.924" v="23" actId="47"/>
        <pc:sldMkLst>
          <pc:docMk/>
          <pc:sldMk cId="3257318238" sldId="1005"/>
        </pc:sldMkLst>
      </pc:sldChg>
      <pc:sldChg chg="modSp mod">
        <pc:chgData name="Rebecca Graves" userId="50bb89a6-392d-49ba-ae68-ac4c6beb7f38" providerId="ADAL" clId="{8FD72529-4113-46F0-A1A7-2A9ACBFFCACE}" dt="2022-09-21T13:34:42.739" v="85" actId="6549"/>
        <pc:sldMkLst>
          <pc:docMk/>
          <pc:sldMk cId="3286119467" sldId="1007"/>
        </pc:sldMkLst>
        <pc:spChg chg="mod">
          <ac:chgData name="Rebecca Graves" userId="50bb89a6-392d-49ba-ae68-ac4c6beb7f38" providerId="ADAL" clId="{8FD72529-4113-46F0-A1A7-2A9ACBFFCACE}" dt="2022-09-21T13:34:42.739" v="85" actId="6549"/>
          <ac:spMkLst>
            <pc:docMk/>
            <pc:sldMk cId="3286119467" sldId="1007"/>
            <ac:spMk id="5" creationId="{876BE92D-0E7E-4710-929E-7A87A76D01F7}"/>
          </ac:spMkLst>
        </pc:spChg>
      </pc:sldChg>
    </pc:docChg>
  </pc:docChgLst>
  <pc:docChgLst>
    <pc:chgData name="Rebecca Graves" userId="50bb89a6-392d-49ba-ae68-ac4c6beb7f38" providerId="ADAL" clId="{3318CB5C-D9F7-4DCD-BCF6-F6F834C77866}"/>
    <pc:docChg chg="undo redo custSel addSld delSld modSld sldOrd">
      <pc:chgData name="Rebecca Graves" userId="50bb89a6-392d-49ba-ae68-ac4c6beb7f38" providerId="ADAL" clId="{3318CB5C-D9F7-4DCD-BCF6-F6F834C77866}" dt="2022-07-29T10:58:24.134" v="3711" actId="20577"/>
      <pc:docMkLst>
        <pc:docMk/>
      </pc:docMkLst>
      <pc:sldChg chg="addSp delSp modSp mod">
        <pc:chgData name="Rebecca Graves" userId="50bb89a6-392d-49ba-ae68-ac4c6beb7f38" providerId="ADAL" clId="{3318CB5C-D9F7-4DCD-BCF6-F6F834C77866}" dt="2022-07-29T10:58:24.134" v="3711" actId="20577"/>
        <pc:sldMkLst>
          <pc:docMk/>
          <pc:sldMk cId="1042509181" sldId="595"/>
        </pc:sldMkLst>
        <pc:spChg chg="del">
          <ac:chgData name="Rebecca Graves" userId="50bb89a6-392d-49ba-ae68-ac4c6beb7f38" providerId="ADAL" clId="{3318CB5C-D9F7-4DCD-BCF6-F6F834C77866}" dt="2022-07-29T10:58:12.143" v="3681" actId="931"/>
          <ac:spMkLst>
            <pc:docMk/>
            <pc:sldMk cId="1042509181" sldId="595"/>
            <ac:spMk id="5" creationId="{803A975F-E9DA-4B8B-8DD4-52CB499D7440}"/>
          </ac:spMkLst>
        </pc:spChg>
        <pc:spChg chg="mod">
          <ac:chgData name="Rebecca Graves" userId="50bb89a6-392d-49ba-ae68-ac4c6beb7f38" providerId="ADAL" clId="{3318CB5C-D9F7-4DCD-BCF6-F6F834C77866}" dt="2022-07-29T10:58:24.134" v="3711" actId="20577"/>
          <ac:spMkLst>
            <pc:docMk/>
            <pc:sldMk cId="1042509181" sldId="595"/>
            <ac:spMk id="10" creationId="{28C885D0-886B-4A37-A7EE-A35C77A612A2}"/>
          </ac:spMkLst>
        </pc:spChg>
        <pc:picChg chg="add mod">
          <ac:chgData name="Rebecca Graves" userId="50bb89a6-392d-49ba-ae68-ac4c6beb7f38" providerId="ADAL" clId="{3318CB5C-D9F7-4DCD-BCF6-F6F834C77866}" dt="2022-07-29T10:58:14.753" v="3682" actId="27614"/>
          <ac:picMkLst>
            <pc:docMk/>
            <pc:sldMk cId="1042509181" sldId="595"/>
            <ac:picMk id="6" creationId="{1C5FDAD8-051B-42B6-9811-A7974AED0177}"/>
          </ac:picMkLst>
        </pc:picChg>
      </pc:sldChg>
      <pc:sldChg chg="del">
        <pc:chgData name="Rebecca Graves" userId="50bb89a6-392d-49ba-ae68-ac4c6beb7f38" providerId="ADAL" clId="{3318CB5C-D9F7-4DCD-BCF6-F6F834C77866}" dt="2022-07-04T14:59:54.786" v="0" actId="47"/>
        <pc:sldMkLst>
          <pc:docMk/>
          <pc:sldMk cId="3420648285" sldId="620"/>
        </pc:sldMkLst>
      </pc:sldChg>
      <pc:sldChg chg="addSp modSp mod">
        <pc:chgData name="Rebecca Graves" userId="50bb89a6-392d-49ba-ae68-ac4c6beb7f38" providerId="ADAL" clId="{3318CB5C-D9F7-4DCD-BCF6-F6F834C77866}" dt="2022-07-15T10:47:58.857" v="2798" actId="20577"/>
        <pc:sldMkLst>
          <pc:docMk/>
          <pc:sldMk cId="189872551" sldId="627"/>
        </pc:sldMkLst>
        <pc:spChg chg="mod">
          <ac:chgData name="Rebecca Graves" userId="50bb89a6-392d-49ba-ae68-ac4c6beb7f38" providerId="ADAL" clId="{3318CB5C-D9F7-4DCD-BCF6-F6F834C77866}" dt="2022-07-15T10:47:58.857" v="2798" actId="20577"/>
          <ac:spMkLst>
            <pc:docMk/>
            <pc:sldMk cId="189872551" sldId="627"/>
            <ac:spMk id="5" creationId="{876BE92D-0E7E-4710-929E-7A87A76D01F7}"/>
          </ac:spMkLst>
        </pc:spChg>
        <pc:spChg chg="mod">
          <ac:chgData name="Rebecca Graves" userId="50bb89a6-392d-49ba-ae68-ac4c6beb7f38" providerId="ADAL" clId="{3318CB5C-D9F7-4DCD-BCF6-F6F834C77866}" dt="2022-07-15T10:47:58.321" v="2797" actId="14100"/>
          <ac:spMkLst>
            <pc:docMk/>
            <pc:sldMk cId="189872551" sldId="627"/>
            <ac:spMk id="8" creationId="{72D000CE-EE90-415D-94A1-099C8CD23C1C}"/>
          </ac:spMkLst>
        </pc:spChg>
        <pc:graphicFrameChg chg="mod">
          <ac:chgData name="Rebecca Graves" userId="50bb89a6-392d-49ba-ae68-ac4c6beb7f38" providerId="ADAL" clId="{3318CB5C-D9F7-4DCD-BCF6-F6F834C77866}" dt="2022-07-15T10:47:57.736" v="2796" actId="1037"/>
          <ac:graphicFrameMkLst>
            <pc:docMk/>
            <pc:sldMk cId="189872551" sldId="627"/>
            <ac:graphicFrameMk id="4" creationId="{23140CF1-9193-41F1-9541-D4C3522768ED}"/>
          </ac:graphicFrameMkLst>
        </pc:graphicFrameChg>
        <pc:picChg chg="add mod">
          <ac:chgData name="Rebecca Graves" userId="50bb89a6-392d-49ba-ae68-ac4c6beb7f38" providerId="ADAL" clId="{3318CB5C-D9F7-4DCD-BCF6-F6F834C77866}" dt="2022-07-04T15:15:08.078" v="718" actId="14100"/>
          <ac:picMkLst>
            <pc:docMk/>
            <pc:sldMk cId="189872551" sldId="627"/>
            <ac:picMk id="3" creationId="{F2FC30E1-7167-4360-8CD1-6734823143F0}"/>
          </ac:picMkLst>
        </pc:picChg>
      </pc:sldChg>
      <pc:sldChg chg="modSp mod">
        <pc:chgData name="Rebecca Graves" userId="50bb89a6-392d-49ba-ae68-ac4c6beb7f38" providerId="ADAL" clId="{3318CB5C-D9F7-4DCD-BCF6-F6F834C77866}" dt="2022-07-26T13:34:54.264" v="3315" actId="20577"/>
        <pc:sldMkLst>
          <pc:docMk/>
          <pc:sldMk cId="2967174399" sldId="635"/>
        </pc:sldMkLst>
        <pc:spChg chg="mod">
          <ac:chgData name="Rebecca Graves" userId="50bb89a6-392d-49ba-ae68-ac4c6beb7f38" providerId="ADAL" clId="{3318CB5C-D9F7-4DCD-BCF6-F6F834C77866}" dt="2022-07-26T13:34:54.264" v="3315" actId="20577"/>
          <ac:spMkLst>
            <pc:docMk/>
            <pc:sldMk cId="2967174399" sldId="635"/>
            <ac:spMk id="2" creationId="{1F47D09E-8231-4B37-BC0E-BF2D5327C388}"/>
          </ac:spMkLst>
        </pc:spChg>
      </pc:sldChg>
      <pc:sldChg chg="del">
        <pc:chgData name="Rebecca Graves" userId="50bb89a6-392d-49ba-ae68-ac4c6beb7f38" providerId="ADAL" clId="{3318CB5C-D9F7-4DCD-BCF6-F6F834C77866}" dt="2022-07-04T14:59:54.786" v="0" actId="47"/>
        <pc:sldMkLst>
          <pc:docMk/>
          <pc:sldMk cId="4115803741" sldId="999"/>
        </pc:sldMkLst>
      </pc:sldChg>
      <pc:sldChg chg="del">
        <pc:chgData name="Rebecca Graves" userId="50bb89a6-392d-49ba-ae68-ac4c6beb7f38" providerId="ADAL" clId="{3318CB5C-D9F7-4DCD-BCF6-F6F834C77866}" dt="2022-07-04T15:01:53.501" v="1" actId="47"/>
        <pc:sldMkLst>
          <pc:docMk/>
          <pc:sldMk cId="1287680686" sldId="1000"/>
        </pc:sldMkLst>
      </pc:sldChg>
      <pc:sldChg chg="modSp mod ord">
        <pc:chgData name="Rebecca Graves" userId="50bb89a6-392d-49ba-ae68-ac4c6beb7f38" providerId="ADAL" clId="{3318CB5C-D9F7-4DCD-BCF6-F6F834C77866}" dt="2022-07-26T15:16:31.537" v="3424"/>
        <pc:sldMkLst>
          <pc:docMk/>
          <pc:sldMk cId="3503125623" sldId="1000"/>
        </pc:sldMkLst>
        <pc:spChg chg="mod">
          <ac:chgData name="Rebecca Graves" userId="50bb89a6-392d-49ba-ae68-ac4c6beb7f38" providerId="ADAL" clId="{3318CB5C-D9F7-4DCD-BCF6-F6F834C77866}" dt="2022-07-21T14:26:23.895" v="3272" actId="20577"/>
          <ac:spMkLst>
            <pc:docMk/>
            <pc:sldMk cId="3503125623" sldId="1000"/>
            <ac:spMk id="6" creationId="{AE6F2AFA-8DCD-4BE2-9BDE-438C43CA3C06}"/>
          </ac:spMkLst>
        </pc:spChg>
      </pc:sldChg>
      <pc:sldChg chg="del">
        <pc:chgData name="Rebecca Graves" userId="50bb89a6-392d-49ba-ae68-ac4c6beb7f38" providerId="ADAL" clId="{3318CB5C-D9F7-4DCD-BCF6-F6F834C77866}" dt="2022-07-04T15:01:53.501" v="1" actId="47"/>
        <pc:sldMkLst>
          <pc:docMk/>
          <pc:sldMk cId="793488038" sldId="1001"/>
        </pc:sldMkLst>
      </pc:sldChg>
      <pc:sldChg chg="del">
        <pc:chgData name="Rebecca Graves" userId="50bb89a6-392d-49ba-ae68-ac4c6beb7f38" providerId="ADAL" clId="{3318CB5C-D9F7-4DCD-BCF6-F6F834C77866}" dt="2022-07-04T15:01:53.501" v="1" actId="47"/>
        <pc:sldMkLst>
          <pc:docMk/>
          <pc:sldMk cId="1161838877" sldId="1002"/>
        </pc:sldMkLst>
      </pc:sldChg>
      <pc:sldChg chg="del">
        <pc:chgData name="Rebecca Graves" userId="50bb89a6-392d-49ba-ae68-ac4c6beb7f38" providerId="ADAL" clId="{3318CB5C-D9F7-4DCD-BCF6-F6F834C77866}" dt="2022-07-04T15:01:53.501" v="1" actId="47"/>
        <pc:sldMkLst>
          <pc:docMk/>
          <pc:sldMk cId="3322667744" sldId="1003"/>
        </pc:sldMkLst>
      </pc:sldChg>
      <pc:sldChg chg="del">
        <pc:chgData name="Rebecca Graves" userId="50bb89a6-392d-49ba-ae68-ac4c6beb7f38" providerId="ADAL" clId="{3318CB5C-D9F7-4DCD-BCF6-F6F834C77866}" dt="2022-07-04T15:01:53.501" v="1" actId="47"/>
        <pc:sldMkLst>
          <pc:docMk/>
          <pc:sldMk cId="2085027196" sldId="1004"/>
        </pc:sldMkLst>
      </pc:sldChg>
      <pc:sldChg chg="delSp modSp add mod">
        <pc:chgData name="Rebecca Graves" userId="50bb89a6-392d-49ba-ae68-ac4c6beb7f38" providerId="ADAL" clId="{3318CB5C-D9F7-4DCD-BCF6-F6F834C77866}" dt="2022-07-26T16:00:01.352" v="3432"/>
        <pc:sldMkLst>
          <pc:docMk/>
          <pc:sldMk cId="3378721745" sldId="1006"/>
        </pc:sldMkLst>
        <pc:spChg chg="mod">
          <ac:chgData name="Rebecca Graves" userId="50bb89a6-392d-49ba-ae68-ac4c6beb7f38" providerId="ADAL" clId="{3318CB5C-D9F7-4DCD-BCF6-F6F834C77866}" dt="2022-07-04T15:23:07.513" v="771" actId="20577"/>
          <ac:spMkLst>
            <pc:docMk/>
            <pc:sldMk cId="3378721745" sldId="1006"/>
            <ac:spMk id="2" creationId="{4A603E21-A9A0-4729-8AE4-43E2C72FBB62}"/>
          </ac:spMkLst>
        </pc:spChg>
        <pc:spChg chg="mod">
          <ac:chgData name="Rebecca Graves" userId="50bb89a6-392d-49ba-ae68-ac4c6beb7f38" providerId="ADAL" clId="{3318CB5C-D9F7-4DCD-BCF6-F6F834C77866}" dt="2022-07-26T16:00:01.352" v="3432"/>
          <ac:spMkLst>
            <pc:docMk/>
            <pc:sldMk cId="3378721745" sldId="1006"/>
            <ac:spMk id="5" creationId="{876BE92D-0E7E-4710-929E-7A87A76D01F7}"/>
          </ac:spMkLst>
        </pc:spChg>
        <pc:spChg chg="mod">
          <ac:chgData name="Rebecca Graves" userId="50bb89a6-392d-49ba-ae68-ac4c6beb7f38" providerId="ADAL" clId="{3318CB5C-D9F7-4DCD-BCF6-F6F834C77866}" dt="2022-07-26T15:59:38.939" v="3427" actId="14100"/>
          <ac:spMkLst>
            <pc:docMk/>
            <pc:sldMk cId="3378721745" sldId="1006"/>
            <ac:spMk id="8" creationId="{72D000CE-EE90-415D-94A1-099C8CD23C1C}"/>
          </ac:spMkLst>
        </pc:spChg>
        <pc:graphicFrameChg chg="del">
          <ac:chgData name="Rebecca Graves" userId="50bb89a6-392d-49ba-ae68-ac4c6beb7f38" providerId="ADAL" clId="{3318CB5C-D9F7-4DCD-BCF6-F6F834C77866}" dt="2022-07-04T15:11:06.004" v="568" actId="478"/>
          <ac:graphicFrameMkLst>
            <pc:docMk/>
            <pc:sldMk cId="3378721745" sldId="1006"/>
            <ac:graphicFrameMk id="4" creationId="{23140CF1-9193-41F1-9541-D4C3522768ED}"/>
          </ac:graphicFrameMkLst>
        </pc:graphicFrameChg>
      </pc:sldChg>
      <pc:sldChg chg="delSp modSp add mod ord">
        <pc:chgData name="Rebecca Graves" userId="50bb89a6-392d-49ba-ae68-ac4c6beb7f38" providerId="ADAL" clId="{3318CB5C-D9F7-4DCD-BCF6-F6F834C77866}" dt="2022-07-26T16:12:58.445" v="3678" actId="6549"/>
        <pc:sldMkLst>
          <pc:docMk/>
          <pc:sldMk cId="3286119467" sldId="1007"/>
        </pc:sldMkLst>
        <pc:spChg chg="mod">
          <ac:chgData name="Rebecca Graves" userId="50bb89a6-392d-49ba-ae68-ac4c6beb7f38" providerId="ADAL" clId="{3318CB5C-D9F7-4DCD-BCF6-F6F834C77866}" dt="2022-07-15T10:56:02.989" v="3077" actId="20577"/>
          <ac:spMkLst>
            <pc:docMk/>
            <pc:sldMk cId="3286119467" sldId="1007"/>
            <ac:spMk id="2" creationId="{4A603E21-A9A0-4729-8AE4-43E2C72FBB62}"/>
          </ac:spMkLst>
        </pc:spChg>
        <pc:spChg chg="mod">
          <ac:chgData name="Rebecca Graves" userId="50bb89a6-392d-49ba-ae68-ac4c6beb7f38" providerId="ADAL" clId="{3318CB5C-D9F7-4DCD-BCF6-F6F834C77866}" dt="2022-07-26T16:12:58.445" v="3678" actId="6549"/>
          <ac:spMkLst>
            <pc:docMk/>
            <pc:sldMk cId="3286119467" sldId="1007"/>
            <ac:spMk id="5" creationId="{876BE92D-0E7E-4710-929E-7A87A76D01F7}"/>
          </ac:spMkLst>
        </pc:spChg>
        <pc:spChg chg="del">
          <ac:chgData name="Rebecca Graves" userId="50bb89a6-392d-49ba-ae68-ac4c6beb7f38" providerId="ADAL" clId="{3318CB5C-D9F7-4DCD-BCF6-F6F834C77866}" dt="2022-07-15T10:58:54.131" v="3205" actId="478"/>
          <ac:spMkLst>
            <pc:docMk/>
            <pc:sldMk cId="3286119467" sldId="1007"/>
            <ac:spMk id="8" creationId="{72D000CE-EE90-415D-94A1-099C8CD23C1C}"/>
          </ac:spMkLst>
        </pc:spChg>
        <pc:graphicFrameChg chg="del">
          <ac:chgData name="Rebecca Graves" userId="50bb89a6-392d-49ba-ae68-ac4c6beb7f38" providerId="ADAL" clId="{3318CB5C-D9F7-4DCD-BCF6-F6F834C77866}" dt="2022-07-15T10:58:46.932" v="3204" actId="478"/>
          <ac:graphicFrameMkLst>
            <pc:docMk/>
            <pc:sldMk cId="3286119467" sldId="1007"/>
            <ac:graphicFrameMk id="4" creationId="{23140CF1-9193-41F1-9541-D4C3522768ED}"/>
          </ac:graphicFrameMkLst>
        </pc:graphicFrameChg>
        <pc:picChg chg="del">
          <ac:chgData name="Rebecca Graves" userId="50bb89a6-392d-49ba-ae68-ac4c6beb7f38" providerId="ADAL" clId="{3318CB5C-D9F7-4DCD-BCF6-F6F834C77866}" dt="2022-07-15T10:13:06.136" v="2764" actId="478"/>
          <ac:picMkLst>
            <pc:docMk/>
            <pc:sldMk cId="3286119467" sldId="1007"/>
            <ac:picMk id="3" creationId="{F2FC30E1-7167-4360-8CD1-6734823143F0}"/>
          </ac:picMkLst>
        </pc:picChg>
      </pc:sldChg>
      <pc:sldChg chg="delSp modSp add del mod ord">
        <pc:chgData name="Rebecca Graves" userId="50bb89a6-392d-49ba-ae68-ac4c6beb7f38" providerId="ADAL" clId="{3318CB5C-D9F7-4DCD-BCF6-F6F834C77866}" dt="2022-07-15T10:48:16.560" v="2799" actId="47"/>
        <pc:sldMkLst>
          <pc:docMk/>
          <pc:sldMk cId="1716339778" sldId="1008"/>
        </pc:sldMkLst>
        <pc:spChg chg="mod">
          <ac:chgData name="Rebecca Graves" userId="50bb89a6-392d-49ba-ae68-ac4c6beb7f38" providerId="ADAL" clId="{3318CB5C-D9F7-4DCD-BCF6-F6F834C77866}" dt="2022-07-15T09:56:46.930" v="1930" actId="20577"/>
          <ac:spMkLst>
            <pc:docMk/>
            <pc:sldMk cId="1716339778" sldId="1008"/>
            <ac:spMk id="2" creationId="{4A603E21-A9A0-4729-8AE4-43E2C72FBB62}"/>
          </ac:spMkLst>
        </pc:spChg>
        <pc:spChg chg="mod">
          <ac:chgData name="Rebecca Graves" userId="50bb89a6-392d-49ba-ae68-ac4c6beb7f38" providerId="ADAL" clId="{3318CB5C-D9F7-4DCD-BCF6-F6F834C77866}" dt="2022-07-15T10:12:32.331" v="2763" actId="6549"/>
          <ac:spMkLst>
            <pc:docMk/>
            <pc:sldMk cId="1716339778" sldId="1008"/>
            <ac:spMk id="5" creationId="{876BE92D-0E7E-4710-929E-7A87A76D01F7}"/>
          </ac:spMkLst>
        </pc:spChg>
        <pc:picChg chg="del">
          <ac:chgData name="Rebecca Graves" userId="50bb89a6-392d-49ba-ae68-ac4c6beb7f38" providerId="ADAL" clId="{3318CB5C-D9F7-4DCD-BCF6-F6F834C77866}" dt="2022-07-15T09:56:58.030" v="1956" actId="478"/>
          <ac:picMkLst>
            <pc:docMk/>
            <pc:sldMk cId="1716339778" sldId="1008"/>
            <ac:picMk id="3" creationId="{F2FC30E1-7167-4360-8CD1-6734823143F0}"/>
          </ac:picMkLst>
        </pc:picChg>
      </pc:sldChg>
      <pc:sldChg chg="add del">
        <pc:chgData name="Rebecca Graves" userId="50bb89a6-392d-49ba-ae68-ac4c6beb7f38" providerId="ADAL" clId="{3318CB5C-D9F7-4DCD-BCF6-F6F834C77866}" dt="2022-07-28T14:49:44.868" v="3680" actId="47"/>
        <pc:sldMkLst>
          <pc:docMk/>
          <pc:sldMk cId="1906556066" sldId="1008"/>
        </pc:sldMkLst>
      </pc:sldChg>
    </pc:docChg>
  </pc:docChgLst>
  <pc:docChgLst>
    <pc:chgData name="Rebecca Graves" userId="50bb89a6-392d-49ba-ae68-ac4c6beb7f38" providerId="ADAL" clId="{3F4616C2-37D8-42BA-810E-0E9741E23E49}"/>
    <pc:docChg chg="modSld">
      <pc:chgData name="Rebecca Graves" userId="50bb89a6-392d-49ba-ae68-ac4c6beb7f38" providerId="ADAL" clId="{3F4616C2-37D8-42BA-810E-0E9741E23E49}" dt="2022-08-16T15:07:41.409" v="33" actId="20577"/>
      <pc:docMkLst>
        <pc:docMk/>
      </pc:docMkLst>
      <pc:sldChg chg="modSp mod">
        <pc:chgData name="Rebecca Graves" userId="50bb89a6-392d-49ba-ae68-ac4c6beb7f38" providerId="ADAL" clId="{3F4616C2-37D8-42BA-810E-0E9741E23E49}" dt="2022-08-16T15:07:41.409" v="33" actId="20577"/>
        <pc:sldMkLst>
          <pc:docMk/>
          <pc:sldMk cId="1042509181" sldId="595"/>
        </pc:sldMkLst>
        <pc:spChg chg="mod">
          <ac:chgData name="Rebecca Graves" userId="50bb89a6-392d-49ba-ae68-ac4c6beb7f38" providerId="ADAL" clId="{3F4616C2-37D8-42BA-810E-0E9741E23E49}" dt="2022-08-16T15:07:41.409" v="33" actId="20577"/>
          <ac:spMkLst>
            <pc:docMk/>
            <pc:sldMk cId="1042509181" sldId="595"/>
            <ac:spMk id="3" creationId="{9BB43C07-EF16-4642-A500-25FC08EB1FC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DBEB3B-9E75-4172-A52F-519E908E5975}" type="doc">
      <dgm:prSet loTypeId="urn:microsoft.com/office/officeart/2005/8/layout/process5" loCatId="process" qsTypeId="urn:microsoft.com/office/officeart/2005/8/quickstyle/simple1" qsCatId="simple" csTypeId="urn:microsoft.com/office/officeart/2005/8/colors/accent0_2" csCatId="mainScheme" phldr="1"/>
      <dgm:spPr/>
      <dgm:t>
        <a:bodyPr/>
        <a:lstStyle/>
        <a:p>
          <a:endParaRPr lang="en-GB"/>
        </a:p>
      </dgm:t>
    </dgm:pt>
    <dgm:pt modelId="{C721D1B7-AA41-4763-B167-6FF2850E9411}">
      <dgm:prSet phldrT="[Text]"/>
      <dgm:spPr>
        <a:solidFill>
          <a:srgbClr val="009FDE">
            <a:alpha val="10196"/>
          </a:srgbClr>
        </a:solidFill>
      </dgm:spPr>
      <dgm:t>
        <a:bodyPr/>
        <a:lstStyle/>
        <a:p>
          <a:r>
            <a:rPr lang="en-GB" dirty="0">
              <a:solidFill>
                <a:sysClr val="windowText" lastClr="000000"/>
              </a:solidFill>
              <a:latin typeface="+mn-lt"/>
            </a:rPr>
            <a:t>Climate change</a:t>
          </a:r>
        </a:p>
      </dgm:t>
    </dgm:pt>
    <dgm:pt modelId="{0734C3F3-45A4-4D8C-AC3B-BA8EAF449154}" type="parTrans" cxnId="{7F03C5EC-F4EB-4A31-9FD4-2D5D13C53477}">
      <dgm:prSet/>
      <dgm:spPr/>
      <dgm:t>
        <a:bodyPr/>
        <a:lstStyle/>
        <a:p>
          <a:endParaRPr lang="en-GB" dirty="0">
            <a:latin typeface="+mn-lt"/>
          </a:endParaRPr>
        </a:p>
      </dgm:t>
    </dgm:pt>
    <dgm:pt modelId="{F91CF5B5-F274-412F-BF2A-A9D06D42D626}" type="sibTrans" cxnId="{7F03C5EC-F4EB-4A31-9FD4-2D5D13C53477}">
      <dgm:prSet/>
      <dgm:spPr/>
      <dgm:t>
        <a:bodyPr/>
        <a:lstStyle/>
        <a:p>
          <a:endParaRPr lang="en-GB" dirty="0">
            <a:latin typeface="+mn-lt"/>
          </a:endParaRPr>
        </a:p>
      </dgm:t>
    </dgm:pt>
    <dgm:pt modelId="{5E2A56A3-112C-418A-90AE-AE4F53B74068}">
      <dgm:prSet phldrT="[Text]"/>
      <dgm:spPr>
        <a:solidFill>
          <a:srgbClr val="009FDE">
            <a:alpha val="10196"/>
          </a:srgbClr>
        </a:solidFill>
      </dgm:spPr>
      <dgm:t>
        <a:bodyPr/>
        <a:lstStyle/>
        <a:p>
          <a:r>
            <a:rPr lang="en-GB" dirty="0">
              <a:solidFill>
                <a:sysClr val="windowText" lastClr="000000"/>
              </a:solidFill>
              <a:latin typeface="+mn-lt"/>
            </a:rPr>
            <a:t>Increasing temperatures</a:t>
          </a:r>
        </a:p>
      </dgm:t>
    </dgm:pt>
    <dgm:pt modelId="{C0252CD0-5945-48A8-92A1-241AA0BD763C}" type="parTrans" cxnId="{6B444AEA-E68D-4CBB-A160-0034DADE6993}">
      <dgm:prSet/>
      <dgm:spPr/>
      <dgm:t>
        <a:bodyPr/>
        <a:lstStyle/>
        <a:p>
          <a:endParaRPr lang="en-GB" dirty="0">
            <a:latin typeface="+mn-lt"/>
          </a:endParaRPr>
        </a:p>
      </dgm:t>
    </dgm:pt>
    <dgm:pt modelId="{C3B39AD4-4403-4AB6-95F2-B8B3E3AF15F4}" type="sibTrans" cxnId="{6B444AEA-E68D-4CBB-A160-0034DADE6993}">
      <dgm:prSet/>
      <dgm:spPr/>
      <dgm:t>
        <a:bodyPr/>
        <a:lstStyle/>
        <a:p>
          <a:endParaRPr lang="en-GB" dirty="0">
            <a:latin typeface="+mn-lt"/>
          </a:endParaRPr>
        </a:p>
      </dgm:t>
    </dgm:pt>
    <dgm:pt modelId="{807657AE-EB63-4090-8DE5-F339E23DF7D1}">
      <dgm:prSet phldrT="[Text]"/>
      <dgm:spPr>
        <a:solidFill>
          <a:srgbClr val="009FDE">
            <a:alpha val="10196"/>
          </a:srgbClr>
        </a:solidFill>
      </dgm:spPr>
      <dgm:t>
        <a:bodyPr/>
        <a:lstStyle/>
        <a:p>
          <a:r>
            <a:rPr lang="en-GB" dirty="0">
              <a:solidFill>
                <a:sysClr val="windowText" lastClr="000000"/>
              </a:solidFill>
              <a:latin typeface="+mn-lt"/>
            </a:rPr>
            <a:t>Increased rainfall</a:t>
          </a:r>
        </a:p>
      </dgm:t>
    </dgm:pt>
    <dgm:pt modelId="{D0533CC9-9A06-4094-8A0F-1C5F0808B3EE}" type="parTrans" cxnId="{51D3D994-FDE5-4FE7-856C-7AE2068DFAB0}">
      <dgm:prSet/>
      <dgm:spPr/>
      <dgm:t>
        <a:bodyPr/>
        <a:lstStyle/>
        <a:p>
          <a:endParaRPr lang="en-GB" dirty="0">
            <a:latin typeface="+mn-lt"/>
          </a:endParaRPr>
        </a:p>
      </dgm:t>
    </dgm:pt>
    <dgm:pt modelId="{8961C556-5469-4A10-ACF6-E7058CEA72E9}" type="sibTrans" cxnId="{51D3D994-FDE5-4FE7-856C-7AE2068DFAB0}">
      <dgm:prSet/>
      <dgm:spPr/>
      <dgm:t>
        <a:bodyPr/>
        <a:lstStyle/>
        <a:p>
          <a:endParaRPr lang="en-GB" dirty="0">
            <a:latin typeface="+mn-lt"/>
          </a:endParaRPr>
        </a:p>
      </dgm:t>
    </dgm:pt>
    <dgm:pt modelId="{F58C1A27-E598-4690-83DA-FAD502CCE194}">
      <dgm:prSet phldrT="[Text]"/>
      <dgm:spPr>
        <a:solidFill>
          <a:srgbClr val="009FDE">
            <a:alpha val="10196"/>
          </a:srgbClr>
        </a:solidFill>
      </dgm:spPr>
      <dgm:t>
        <a:bodyPr/>
        <a:lstStyle/>
        <a:p>
          <a:r>
            <a:rPr lang="en-GB" dirty="0">
              <a:solidFill>
                <a:sysClr val="windowText" lastClr="000000"/>
              </a:solidFill>
              <a:latin typeface="+mn-lt"/>
            </a:rPr>
            <a:t>Increased flooding</a:t>
          </a:r>
        </a:p>
      </dgm:t>
    </dgm:pt>
    <dgm:pt modelId="{05A98A6B-A37E-44C1-863D-C20DDE681AE8}" type="parTrans" cxnId="{54FF17F4-655F-437A-BE1F-62B3A065D421}">
      <dgm:prSet/>
      <dgm:spPr/>
      <dgm:t>
        <a:bodyPr/>
        <a:lstStyle/>
        <a:p>
          <a:endParaRPr lang="en-GB" dirty="0">
            <a:latin typeface="+mn-lt"/>
          </a:endParaRPr>
        </a:p>
      </dgm:t>
    </dgm:pt>
    <dgm:pt modelId="{AEDFA4C4-F48F-440C-840F-8E5F75776EB3}" type="sibTrans" cxnId="{54FF17F4-655F-437A-BE1F-62B3A065D421}">
      <dgm:prSet/>
      <dgm:spPr/>
      <dgm:t>
        <a:bodyPr/>
        <a:lstStyle/>
        <a:p>
          <a:endParaRPr lang="en-GB" dirty="0">
            <a:latin typeface="+mn-lt"/>
          </a:endParaRPr>
        </a:p>
      </dgm:t>
    </dgm:pt>
    <dgm:pt modelId="{49683BA0-AA7A-4648-9CB0-23DD9E7D1748}">
      <dgm:prSet phldrT="[Text]"/>
      <dgm:spPr>
        <a:solidFill>
          <a:srgbClr val="009FDE">
            <a:alpha val="10196"/>
          </a:srgbClr>
        </a:solidFill>
      </dgm:spPr>
      <dgm:t>
        <a:bodyPr/>
        <a:lstStyle/>
        <a:p>
          <a:r>
            <a:rPr lang="en-GB" dirty="0">
              <a:solidFill>
                <a:sysClr val="windowText" lastClr="000000"/>
              </a:solidFill>
              <a:latin typeface="+mn-lt"/>
            </a:rPr>
            <a:t>Contaminated water</a:t>
          </a:r>
        </a:p>
      </dgm:t>
    </dgm:pt>
    <dgm:pt modelId="{F8CF6B73-4396-493E-BB9F-29E01ED6C398}" type="parTrans" cxnId="{50C903D6-C3FA-420D-9AF0-10E57D5862B7}">
      <dgm:prSet/>
      <dgm:spPr/>
      <dgm:t>
        <a:bodyPr/>
        <a:lstStyle/>
        <a:p>
          <a:endParaRPr lang="en-GB" dirty="0">
            <a:latin typeface="+mn-lt"/>
          </a:endParaRPr>
        </a:p>
      </dgm:t>
    </dgm:pt>
    <dgm:pt modelId="{FB31CD48-78B3-4058-8CD9-97E4771B6273}" type="sibTrans" cxnId="{50C903D6-C3FA-420D-9AF0-10E57D5862B7}">
      <dgm:prSet/>
      <dgm:spPr/>
      <dgm:t>
        <a:bodyPr/>
        <a:lstStyle/>
        <a:p>
          <a:endParaRPr lang="en-GB" dirty="0">
            <a:latin typeface="+mn-lt"/>
          </a:endParaRPr>
        </a:p>
      </dgm:t>
    </dgm:pt>
    <dgm:pt modelId="{F2281FEB-7066-48E0-9CF4-461FA767B51C}">
      <dgm:prSet phldrT="[Text]"/>
      <dgm:spPr>
        <a:solidFill>
          <a:srgbClr val="009FDE">
            <a:alpha val="10196"/>
          </a:srgbClr>
        </a:solidFill>
      </dgm:spPr>
      <dgm:t>
        <a:bodyPr/>
        <a:lstStyle/>
        <a:p>
          <a:r>
            <a:rPr lang="en-GB" dirty="0">
              <a:solidFill>
                <a:sysClr val="windowText" lastClr="000000"/>
              </a:solidFill>
              <a:latin typeface="+mn-lt"/>
            </a:rPr>
            <a:t>Waterborne diseases</a:t>
          </a:r>
        </a:p>
      </dgm:t>
    </dgm:pt>
    <dgm:pt modelId="{C452D4FD-F0FC-48CA-A47A-37D632ABEDBD}" type="parTrans" cxnId="{EC4DAB8B-B1B8-4FCA-BCDA-8974493F9DC2}">
      <dgm:prSet/>
      <dgm:spPr/>
      <dgm:t>
        <a:bodyPr/>
        <a:lstStyle/>
        <a:p>
          <a:endParaRPr lang="en-GB" dirty="0">
            <a:latin typeface="+mn-lt"/>
          </a:endParaRPr>
        </a:p>
      </dgm:t>
    </dgm:pt>
    <dgm:pt modelId="{BC50C0E7-E9B4-4F31-9658-502947F181D0}" type="sibTrans" cxnId="{EC4DAB8B-B1B8-4FCA-BCDA-8974493F9DC2}">
      <dgm:prSet/>
      <dgm:spPr/>
      <dgm:t>
        <a:bodyPr/>
        <a:lstStyle/>
        <a:p>
          <a:endParaRPr lang="en-GB" dirty="0">
            <a:latin typeface="+mn-lt"/>
          </a:endParaRPr>
        </a:p>
      </dgm:t>
    </dgm:pt>
    <dgm:pt modelId="{84CCDC58-0B67-4A3C-AF8B-E6D1714B8AFE}" type="pres">
      <dgm:prSet presAssocID="{A2DBEB3B-9E75-4172-A52F-519E908E5975}" presName="diagram" presStyleCnt="0">
        <dgm:presLayoutVars>
          <dgm:dir/>
          <dgm:resizeHandles val="exact"/>
        </dgm:presLayoutVars>
      </dgm:prSet>
      <dgm:spPr/>
    </dgm:pt>
    <dgm:pt modelId="{5EC3BD45-BC57-4C64-8396-62000722F41F}" type="pres">
      <dgm:prSet presAssocID="{C721D1B7-AA41-4763-B167-6FF2850E9411}" presName="node" presStyleLbl="node1" presStyleIdx="0" presStyleCnt="6">
        <dgm:presLayoutVars>
          <dgm:bulletEnabled val="1"/>
        </dgm:presLayoutVars>
      </dgm:prSet>
      <dgm:spPr/>
    </dgm:pt>
    <dgm:pt modelId="{3A474625-4ACD-421D-BF90-7FCFC88C7E0F}" type="pres">
      <dgm:prSet presAssocID="{F91CF5B5-F274-412F-BF2A-A9D06D42D626}" presName="sibTrans" presStyleLbl="sibTrans2D1" presStyleIdx="0" presStyleCnt="5"/>
      <dgm:spPr/>
    </dgm:pt>
    <dgm:pt modelId="{778D430A-0EA9-4079-BAAD-407BED3AFBDB}" type="pres">
      <dgm:prSet presAssocID="{F91CF5B5-F274-412F-BF2A-A9D06D42D626}" presName="connectorText" presStyleLbl="sibTrans2D1" presStyleIdx="0" presStyleCnt="5"/>
      <dgm:spPr/>
    </dgm:pt>
    <dgm:pt modelId="{597F2B56-A9FB-40B9-A4A3-3A9A90D506C0}" type="pres">
      <dgm:prSet presAssocID="{5E2A56A3-112C-418A-90AE-AE4F53B74068}" presName="node" presStyleLbl="node1" presStyleIdx="1" presStyleCnt="6">
        <dgm:presLayoutVars>
          <dgm:bulletEnabled val="1"/>
        </dgm:presLayoutVars>
      </dgm:prSet>
      <dgm:spPr/>
    </dgm:pt>
    <dgm:pt modelId="{7C83B633-4041-4F0E-B0B9-70460117362E}" type="pres">
      <dgm:prSet presAssocID="{C3B39AD4-4403-4AB6-95F2-B8B3E3AF15F4}" presName="sibTrans" presStyleLbl="sibTrans2D1" presStyleIdx="1" presStyleCnt="5"/>
      <dgm:spPr/>
    </dgm:pt>
    <dgm:pt modelId="{BD873D26-ADC8-4232-9383-355E09A0CFC5}" type="pres">
      <dgm:prSet presAssocID="{C3B39AD4-4403-4AB6-95F2-B8B3E3AF15F4}" presName="connectorText" presStyleLbl="sibTrans2D1" presStyleIdx="1" presStyleCnt="5"/>
      <dgm:spPr/>
    </dgm:pt>
    <dgm:pt modelId="{3BEC0486-4804-4744-BE32-E14DF911A14D}" type="pres">
      <dgm:prSet presAssocID="{807657AE-EB63-4090-8DE5-F339E23DF7D1}" presName="node" presStyleLbl="node1" presStyleIdx="2" presStyleCnt="6">
        <dgm:presLayoutVars>
          <dgm:bulletEnabled val="1"/>
        </dgm:presLayoutVars>
      </dgm:prSet>
      <dgm:spPr/>
    </dgm:pt>
    <dgm:pt modelId="{E423EBBD-E079-4353-8D0F-76DEDDED9836}" type="pres">
      <dgm:prSet presAssocID="{8961C556-5469-4A10-ACF6-E7058CEA72E9}" presName="sibTrans" presStyleLbl="sibTrans2D1" presStyleIdx="2" presStyleCnt="5"/>
      <dgm:spPr/>
    </dgm:pt>
    <dgm:pt modelId="{368077DA-C870-4696-A6F9-33934AD0DC5A}" type="pres">
      <dgm:prSet presAssocID="{8961C556-5469-4A10-ACF6-E7058CEA72E9}" presName="connectorText" presStyleLbl="sibTrans2D1" presStyleIdx="2" presStyleCnt="5"/>
      <dgm:spPr/>
    </dgm:pt>
    <dgm:pt modelId="{D38BAE38-9807-4DD4-969B-A8D0ECFD4DAD}" type="pres">
      <dgm:prSet presAssocID="{F58C1A27-E598-4690-83DA-FAD502CCE194}" presName="node" presStyleLbl="node1" presStyleIdx="3" presStyleCnt="6">
        <dgm:presLayoutVars>
          <dgm:bulletEnabled val="1"/>
        </dgm:presLayoutVars>
      </dgm:prSet>
      <dgm:spPr/>
    </dgm:pt>
    <dgm:pt modelId="{321A66F8-0723-481F-8560-7B36D34F24FD}" type="pres">
      <dgm:prSet presAssocID="{AEDFA4C4-F48F-440C-840F-8E5F75776EB3}" presName="sibTrans" presStyleLbl="sibTrans2D1" presStyleIdx="3" presStyleCnt="5"/>
      <dgm:spPr/>
    </dgm:pt>
    <dgm:pt modelId="{B685FEE7-BB83-4935-89DD-46942BACE156}" type="pres">
      <dgm:prSet presAssocID="{AEDFA4C4-F48F-440C-840F-8E5F75776EB3}" presName="connectorText" presStyleLbl="sibTrans2D1" presStyleIdx="3" presStyleCnt="5"/>
      <dgm:spPr/>
    </dgm:pt>
    <dgm:pt modelId="{1F4E2544-E8A7-479C-8302-3E977001AD2C}" type="pres">
      <dgm:prSet presAssocID="{49683BA0-AA7A-4648-9CB0-23DD9E7D1748}" presName="node" presStyleLbl="node1" presStyleIdx="4" presStyleCnt="6">
        <dgm:presLayoutVars>
          <dgm:bulletEnabled val="1"/>
        </dgm:presLayoutVars>
      </dgm:prSet>
      <dgm:spPr/>
    </dgm:pt>
    <dgm:pt modelId="{8512D1D4-0B67-4FA6-8ACF-07AA90C2B771}" type="pres">
      <dgm:prSet presAssocID="{FB31CD48-78B3-4058-8CD9-97E4771B6273}" presName="sibTrans" presStyleLbl="sibTrans2D1" presStyleIdx="4" presStyleCnt="5"/>
      <dgm:spPr/>
    </dgm:pt>
    <dgm:pt modelId="{BD73384F-95B9-4F1C-B1E5-6C2748952188}" type="pres">
      <dgm:prSet presAssocID="{FB31CD48-78B3-4058-8CD9-97E4771B6273}" presName="connectorText" presStyleLbl="sibTrans2D1" presStyleIdx="4" presStyleCnt="5"/>
      <dgm:spPr/>
    </dgm:pt>
    <dgm:pt modelId="{F3888340-CEBE-44D0-97F7-8C07E0F94B3D}" type="pres">
      <dgm:prSet presAssocID="{F2281FEB-7066-48E0-9CF4-461FA767B51C}" presName="node" presStyleLbl="node1" presStyleIdx="5" presStyleCnt="6">
        <dgm:presLayoutVars>
          <dgm:bulletEnabled val="1"/>
        </dgm:presLayoutVars>
      </dgm:prSet>
      <dgm:spPr/>
    </dgm:pt>
  </dgm:ptLst>
  <dgm:cxnLst>
    <dgm:cxn modelId="{69BFFC04-294E-4725-B0F5-5E1D1C271AEC}" type="presOf" srcId="{C3B39AD4-4403-4AB6-95F2-B8B3E3AF15F4}" destId="{7C83B633-4041-4F0E-B0B9-70460117362E}" srcOrd="0" destOrd="0" presId="urn:microsoft.com/office/officeart/2005/8/layout/process5"/>
    <dgm:cxn modelId="{4FF0D312-C005-4989-9738-5D54E380E886}" type="presOf" srcId="{F91CF5B5-F274-412F-BF2A-A9D06D42D626}" destId="{3A474625-4ACD-421D-BF90-7FCFC88C7E0F}" srcOrd="0" destOrd="0" presId="urn:microsoft.com/office/officeart/2005/8/layout/process5"/>
    <dgm:cxn modelId="{BCB6F117-59F0-40B7-B49D-610A0A5F4C08}" type="presOf" srcId="{49683BA0-AA7A-4648-9CB0-23DD9E7D1748}" destId="{1F4E2544-E8A7-479C-8302-3E977001AD2C}" srcOrd="0" destOrd="0" presId="urn:microsoft.com/office/officeart/2005/8/layout/process5"/>
    <dgm:cxn modelId="{58A8631F-F1BF-4866-BC56-E07DEE25609A}" type="presOf" srcId="{FB31CD48-78B3-4058-8CD9-97E4771B6273}" destId="{8512D1D4-0B67-4FA6-8ACF-07AA90C2B771}" srcOrd="0" destOrd="0" presId="urn:microsoft.com/office/officeart/2005/8/layout/process5"/>
    <dgm:cxn modelId="{5135886C-C8F5-4F5E-8BC4-C982C5D37F4F}" type="presOf" srcId="{AEDFA4C4-F48F-440C-840F-8E5F75776EB3}" destId="{B685FEE7-BB83-4935-89DD-46942BACE156}" srcOrd="1" destOrd="0" presId="urn:microsoft.com/office/officeart/2005/8/layout/process5"/>
    <dgm:cxn modelId="{EAA29A81-40B2-4875-A59F-6C991DA3FAC9}" type="presOf" srcId="{FB31CD48-78B3-4058-8CD9-97E4771B6273}" destId="{BD73384F-95B9-4F1C-B1E5-6C2748952188}" srcOrd="1" destOrd="0" presId="urn:microsoft.com/office/officeart/2005/8/layout/process5"/>
    <dgm:cxn modelId="{A23F1288-B458-459C-816F-C93FB2178F50}" type="presOf" srcId="{8961C556-5469-4A10-ACF6-E7058CEA72E9}" destId="{E423EBBD-E079-4353-8D0F-76DEDDED9836}" srcOrd="0" destOrd="0" presId="urn:microsoft.com/office/officeart/2005/8/layout/process5"/>
    <dgm:cxn modelId="{EC4DAB8B-B1B8-4FCA-BCDA-8974493F9DC2}" srcId="{A2DBEB3B-9E75-4172-A52F-519E908E5975}" destId="{F2281FEB-7066-48E0-9CF4-461FA767B51C}" srcOrd="5" destOrd="0" parTransId="{C452D4FD-F0FC-48CA-A47A-37D632ABEDBD}" sibTransId="{BC50C0E7-E9B4-4F31-9658-502947F181D0}"/>
    <dgm:cxn modelId="{AB51D88B-EE45-4A70-883D-4271234AEE1C}" type="presOf" srcId="{A2DBEB3B-9E75-4172-A52F-519E908E5975}" destId="{84CCDC58-0B67-4A3C-AF8B-E6D1714B8AFE}" srcOrd="0" destOrd="0" presId="urn:microsoft.com/office/officeart/2005/8/layout/process5"/>
    <dgm:cxn modelId="{78BAF68B-FF83-42B1-860B-E3B42CF3A051}" type="presOf" srcId="{5E2A56A3-112C-418A-90AE-AE4F53B74068}" destId="{597F2B56-A9FB-40B9-A4A3-3A9A90D506C0}" srcOrd="0" destOrd="0" presId="urn:microsoft.com/office/officeart/2005/8/layout/process5"/>
    <dgm:cxn modelId="{4CD0978C-F012-413C-99F4-075F50EC89FE}" type="presOf" srcId="{F91CF5B5-F274-412F-BF2A-A9D06D42D626}" destId="{778D430A-0EA9-4079-BAAD-407BED3AFBDB}" srcOrd="1" destOrd="0" presId="urn:microsoft.com/office/officeart/2005/8/layout/process5"/>
    <dgm:cxn modelId="{126CDE8C-1BA8-4E35-8299-410B19F28745}" type="presOf" srcId="{807657AE-EB63-4090-8DE5-F339E23DF7D1}" destId="{3BEC0486-4804-4744-BE32-E14DF911A14D}" srcOrd="0" destOrd="0" presId="urn:microsoft.com/office/officeart/2005/8/layout/process5"/>
    <dgm:cxn modelId="{51D3D994-FDE5-4FE7-856C-7AE2068DFAB0}" srcId="{A2DBEB3B-9E75-4172-A52F-519E908E5975}" destId="{807657AE-EB63-4090-8DE5-F339E23DF7D1}" srcOrd="2" destOrd="0" parTransId="{D0533CC9-9A06-4094-8A0F-1C5F0808B3EE}" sibTransId="{8961C556-5469-4A10-ACF6-E7058CEA72E9}"/>
    <dgm:cxn modelId="{98BAC0AB-8225-4528-96F3-21F6582CD4E3}" type="presOf" srcId="{C3B39AD4-4403-4AB6-95F2-B8B3E3AF15F4}" destId="{BD873D26-ADC8-4232-9383-355E09A0CFC5}" srcOrd="1" destOrd="0" presId="urn:microsoft.com/office/officeart/2005/8/layout/process5"/>
    <dgm:cxn modelId="{4203B5B3-C4D4-484F-9AE3-9D9BAB761E8A}" type="presOf" srcId="{C721D1B7-AA41-4763-B167-6FF2850E9411}" destId="{5EC3BD45-BC57-4C64-8396-62000722F41F}" srcOrd="0" destOrd="0" presId="urn:microsoft.com/office/officeart/2005/8/layout/process5"/>
    <dgm:cxn modelId="{E38254C8-4031-46E0-8ABB-230FDBDCACD4}" type="presOf" srcId="{F58C1A27-E598-4690-83DA-FAD502CCE194}" destId="{D38BAE38-9807-4DD4-969B-A8D0ECFD4DAD}" srcOrd="0" destOrd="0" presId="urn:microsoft.com/office/officeart/2005/8/layout/process5"/>
    <dgm:cxn modelId="{225009D5-91EE-47E9-B82F-FF16F906AA2B}" type="presOf" srcId="{F2281FEB-7066-48E0-9CF4-461FA767B51C}" destId="{F3888340-CEBE-44D0-97F7-8C07E0F94B3D}" srcOrd="0" destOrd="0" presId="urn:microsoft.com/office/officeart/2005/8/layout/process5"/>
    <dgm:cxn modelId="{50C903D6-C3FA-420D-9AF0-10E57D5862B7}" srcId="{A2DBEB3B-9E75-4172-A52F-519E908E5975}" destId="{49683BA0-AA7A-4648-9CB0-23DD9E7D1748}" srcOrd="4" destOrd="0" parTransId="{F8CF6B73-4396-493E-BB9F-29E01ED6C398}" sibTransId="{FB31CD48-78B3-4058-8CD9-97E4771B6273}"/>
    <dgm:cxn modelId="{D549C2D7-DC45-410B-93EA-B338BE1E6E13}" type="presOf" srcId="{8961C556-5469-4A10-ACF6-E7058CEA72E9}" destId="{368077DA-C870-4696-A6F9-33934AD0DC5A}" srcOrd="1" destOrd="0" presId="urn:microsoft.com/office/officeart/2005/8/layout/process5"/>
    <dgm:cxn modelId="{FB3FFAE9-D905-4723-8E0E-F64B433511E3}" type="presOf" srcId="{AEDFA4C4-F48F-440C-840F-8E5F75776EB3}" destId="{321A66F8-0723-481F-8560-7B36D34F24FD}" srcOrd="0" destOrd="0" presId="urn:microsoft.com/office/officeart/2005/8/layout/process5"/>
    <dgm:cxn modelId="{6B444AEA-E68D-4CBB-A160-0034DADE6993}" srcId="{A2DBEB3B-9E75-4172-A52F-519E908E5975}" destId="{5E2A56A3-112C-418A-90AE-AE4F53B74068}" srcOrd="1" destOrd="0" parTransId="{C0252CD0-5945-48A8-92A1-241AA0BD763C}" sibTransId="{C3B39AD4-4403-4AB6-95F2-B8B3E3AF15F4}"/>
    <dgm:cxn modelId="{7F03C5EC-F4EB-4A31-9FD4-2D5D13C53477}" srcId="{A2DBEB3B-9E75-4172-A52F-519E908E5975}" destId="{C721D1B7-AA41-4763-B167-6FF2850E9411}" srcOrd="0" destOrd="0" parTransId="{0734C3F3-45A4-4D8C-AC3B-BA8EAF449154}" sibTransId="{F91CF5B5-F274-412F-BF2A-A9D06D42D626}"/>
    <dgm:cxn modelId="{54FF17F4-655F-437A-BE1F-62B3A065D421}" srcId="{A2DBEB3B-9E75-4172-A52F-519E908E5975}" destId="{F58C1A27-E598-4690-83DA-FAD502CCE194}" srcOrd="3" destOrd="0" parTransId="{05A98A6B-A37E-44C1-863D-C20DDE681AE8}" sibTransId="{AEDFA4C4-F48F-440C-840F-8E5F75776EB3}"/>
    <dgm:cxn modelId="{B8F3DEE6-6A14-4D29-8514-683893871A27}" type="presParOf" srcId="{84CCDC58-0B67-4A3C-AF8B-E6D1714B8AFE}" destId="{5EC3BD45-BC57-4C64-8396-62000722F41F}" srcOrd="0" destOrd="0" presId="urn:microsoft.com/office/officeart/2005/8/layout/process5"/>
    <dgm:cxn modelId="{845F6FDE-AA12-43B6-B7B6-2B6928D5B051}" type="presParOf" srcId="{84CCDC58-0B67-4A3C-AF8B-E6D1714B8AFE}" destId="{3A474625-4ACD-421D-BF90-7FCFC88C7E0F}" srcOrd="1" destOrd="0" presId="urn:microsoft.com/office/officeart/2005/8/layout/process5"/>
    <dgm:cxn modelId="{693F6897-ED83-49B9-8F72-2C400BD40020}" type="presParOf" srcId="{3A474625-4ACD-421D-BF90-7FCFC88C7E0F}" destId="{778D430A-0EA9-4079-BAAD-407BED3AFBDB}" srcOrd="0" destOrd="0" presId="urn:microsoft.com/office/officeart/2005/8/layout/process5"/>
    <dgm:cxn modelId="{6283B6BD-FB9C-4520-B0D6-243A11B0E63B}" type="presParOf" srcId="{84CCDC58-0B67-4A3C-AF8B-E6D1714B8AFE}" destId="{597F2B56-A9FB-40B9-A4A3-3A9A90D506C0}" srcOrd="2" destOrd="0" presId="urn:microsoft.com/office/officeart/2005/8/layout/process5"/>
    <dgm:cxn modelId="{2042CD1E-DB06-431E-9862-38A4E206A5E5}" type="presParOf" srcId="{84CCDC58-0B67-4A3C-AF8B-E6D1714B8AFE}" destId="{7C83B633-4041-4F0E-B0B9-70460117362E}" srcOrd="3" destOrd="0" presId="urn:microsoft.com/office/officeart/2005/8/layout/process5"/>
    <dgm:cxn modelId="{28A8E406-CE51-483C-9F71-5575E67E3378}" type="presParOf" srcId="{7C83B633-4041-4F0E-B0B9-70460117362E}" destId="{BD873D26-ADC8-4232-9383-355E09A0CFC5}" srcOrd="0" destOrd="0" presId="urn:microsoft.com/office/officeart/2005/8/layout/process5"/>
    <dgm:cxn modelId="{EB28BD3A-0058-4FA4-B402-ED2D4912650D}" type="presParOf" srcId="{84CCDC58-0B67-4A3C-AF8B-E6D1714B8AFE}" destId="{3BEC0486-4804-4744-BE32-E14DF911A14D}" srcOrd="4" destOrd="0" presId="urn:microsoft.com/office/officeart/2005/8/layout/process5"/>
    <dgm:cxn modelId="{E441FA94-BB88-493C-ACDD-4CFF365E8270}" type="presParOf" srcId="{84CCDC58-0B67-4A3C-AF8B-E6D1714B8AFE}" destId="{E423EBBD-E079-4353-8D0F-76DEDDED9836}" srcOrd="5" destOrd="0" presId="urn:microsoft.com/office/officeart/2005/8/layout/process5"/>
    <dgm:cxn modelId="{0FDE9501-1D6A-4564-8E11-CD1A5C825752}" type="presParOf" srcId="{E423EBBD-E079-4353-8D0F-76DEDDED9836}" destId="{368077DA-C870-4696-A6F9-33934AD0DC5A}" srcOrd="0" destOrd="0" presId="urn:microsoft.com/office/officeart/2005/8/layout/process5"/>
    <dgm:cxn modelId="{C72283F6-FA65-473F-8379-8B316184497D}" type="presParOf" srcId="{84CCDC58-0B67-4A3C-AF8B-E6D1714B8AFE}" destId="{D38BAE38-9807-4DD4-969B-A8D0ECFD4DAD}" srcOrd="6" destOrd="0" presId="urn:microsoft.com/office/officeart/2005/8/layout/process5"/>
    <dgm:cxn modelId="{6A25BB25-9800-44C0-91BA-1220012EFFEA}" type="presParOf" srcId="{84CCDC58-0B67-4A3C-AF8B-E6D1714B8AFE}" destId="{321A66F8-0723-481F-8560-7B36D34F24FD}" srcOrd="7" destOrd="0" presId="urn:microsoft.com/office/officeart/2005/8/layout/process5"/>
    <dgm:cxn modelId="{2DCF6428-0530-4760-B46D-D5FC21218E32}" type="presParOf" srcId="{321A66F8-0723-481F-8560-7B36D34F24FD}" destId="{B685FEE7-BB83-4935-89DD-46942BACE156}" srcOrd="0" destOrd="0" presId="urn:microsoft.com/office/officeart/2005/8/layout/process5"/>
    <dgm:cxn modelId="{32A79CD7-4B84-4357-8329-6917C11E1A4E}" type="presParOf" srcId="{84CCDC58-0B67-4A3C-AF8B-E6D1714B8AFE}" destId="{1F4E2544-E8A7-479C-8302-3E977001AD2C}" srcOrd="8" destOrd="0" presId="urn:microsoft.com/office/officeart/2005/8/layout/process5"/>
    <dgm:cxn modelId="{BC698C52-8780-4F87-BCD1-D026DF9DCBAE}" type="presParOf" srcId="{84CCDC58-0B67-4A3C-AF8B-E6D1714B8AFE}" destId="{8512D1D4-0B67-4FA6-8ACF-07AA90C2B771}" srcOrd="9" destOrd="0" presId="urn:microsoft.com/office/officeart/2005/8/layout/process5"/>
    <dgm:cxn modelId="{2BA31139-2741-4C9E-B0C3-49056ADA5534}" type="presParOf" srcId="{8512D1D4-0B67-4FA6-8ACF-07AA90C2B771}" destId="{BD73384F-95B9-4F1C-B1E5-6C2748952188}" srcOrd="0" destOrd="0" presId="urn:microsoft.com/office/officeart/2005/8/layout/process5"/>
    <dgm:cxn modelId="{0CCA4BB2-FB50-42AE-9590-8E8B6AD47437}" type="presParOf" srcId="{84CCDC58-0B67-4A3C-AF8B-E6D1714B8AFE}" destId="{F3888340-CEBE-44D0-97F7-8C07E0F94B3D}"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C3BD45-BC57-4C64-8396-62000722F41F}">
      <dsp:nvSpPr>
        <dsp:cNvPr id="0" name=""/>
        <dsp:cNvSpPr/>
      </dsp:nvSpPr>
      <dsp:spPr>
        <a:xfrm>
          <a:off x="206665" y="51"/>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Climate change</a:t>
          </a:r>
        </a:p>
      </dsp:txBody>
      <dsp:txXfrm>
        <a:off x="224924" y="18310"/>
        <a:ext cx="1002485" cy="586883"/>
      </dsp:txXfrm>
    </dsp:sp>
    <dsp:sp modelId="{3A474625-4ACD-421D-BF90-7FCFC88C7E0F}">
      <dsp:nvSpPr>
        <dsp:cNvPr id="0" name=""/>
        <dsp:cNvSpPr/>
      </dsp:nvSpPr>
      <dsp:spPr>
        <a:xfrm>
          <a:off x="1337100" y="182915"/>
          <a:ext cx="220268" cy="257672"/>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dirty="0">
            <a:latin typeface="+mn-lt"/>
          </a:endParaRPr>
        </a:p>
      </dsp:txBody>
      <dsp:txXfrm>
        <a:off x="1337100" y="234449"/>
        <a:ext cx="154188" cy="154604"/>
      </dsp:txXfrm>
    </dsp:sp>
    <dsp:sp modelId="{597F2B56-A9FB-40B9-A4A3-3A9A90D506C0}">
      <dsp:nvSpPr>
        <dsp:cNvPr id="0" name=""/>
        <dsp:cNvSpPr/>
      </dsp:nvSpPr>
      <dsp:spPr>
        <a:xfrm>
          <a:off x="1661269" y="51"/>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Increasing temperatures</a:t>
          </a:r>
        </a:p>
      </dsp:txBody>
      <dsp:txXfrm>
        <a:off x="1679528" y="18310"/>
        <a:ext cx="1002485" cy="586883"/>
      </dsp:txXfrm>
    </dsp:sp>
    <dsp:sp modelId="{7C83B633-4041-4F0E-B0B9-70460117362E}">
      <dsp:nvSpPr>
        <dsp:cNvPr id="0" name=""/>
        <dsp:cNvSpPr/>
      </dsp:nvSpPr>
      <dsp:spPr>
        <a:xfrm rot="5400000">
          <a:off x="2070636" y="696183"/>
          <a:ext cx="220268" cy="257672"/>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dirty="0">
            <a:latin typeface="+mn-lt"/>
          </a:endParaRPr>
        </a:p>
      </dsp:txBody>
      <dsp:txXfrm rot="-5400000">
        <a:off x="2103468" y="714885"/>
        <a:ext cx="154604" cy="154188"/>
      </dsp:txXfrm>
    </dsp:sp>
    <dsp:sp modelId="{3BEC0486-4804-4744-BE32-E14DF911A14D}">
      <dsp:nvSpPr>
        <dsp:cNvPr id="0" name=""/>
        <dsp:cNvSpPr/>
      </dsp:nvSpPr>
      <dsp:spPr>
        <a:xfrm>
          <a:off x="1661269" y="1039054"/>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Increased rainfall</a:t>
          </a:r>
        </a:p>
      </dsp:txBody>
      <dsp:txXfrm>
        <a:off x="1679528" y="1057313"/>
        <a:ext cx="1002485" cy="586883"/>
      </dsp:txXfrm>
    </dsp:sp>
    <dsp:sp modelId="{E423EBBD-E079-4353-8D0F-76DEDDED9836}">
      <dsp:nvSpPr>
        <dsp:cNvPr id="0" name=""/>
        <dsp:cNvSpPr/>
      </dsp:nvSpPr>
      <dsp:spPr>
        <a:xfrm rot="10800000">
          <a:off x="1349568" y="1221919"/>
          <a:ext cx="220268" cy="257672"/>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dirty="0">
            <a:latin typeface="+mn-lt"/>
          </a:endParaRPr>
        </a:p>
      </dsp:txBody>
      <dsp:txXfrm rot="10800000">
        <a:off x="1415648" y="1273453"/>
        <a:ext cx="154188" cy="154604"/>
      </dsp:txXfrm>
    </dsp:sp>
    <dsp:sp modelId="{D38BAE38-9807-4DD4-969B-A8D0ECFD4DAD}">
      <dsp:nvSpPr>
        <dsp:cNvPr id="0" name=""/>
        <dsp:cNvSpPr/>
      </dsp:nvSpPr>
      <dsp:spPr>
        <a:xfrm>
          <a:off x="206665" y="1039054"/>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Increased flooding</a:t>
          </a:r>
        </a:p>
      </dsp:txBody>
      <dsp:txXfrm>
        <a:off x="224924" y="1057313"/>
        <a:ext cx="1002485" cy="586883"/>
      </dsp:txXfrm>
    </dsp:sp>
    <dsp:sp modelId="{321A66F8-0723-481F-8560-7B36D34F24FD}">
      <dsp:nvSpPr>
        <dsp:cNvPr id="0" name=""/>
        <dsp:cNvSpPr/>
      </dsp:nvSpPr>
      <dsp:spPr>
        <a:xfrm rot="5400000">
          <a:off x="616032" y="1735186"/>
          <a:ext cx="220268" cy="257672"/>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dirty="0">
            <a:latin typeface="+mn-lt"/>
          </a:endParaRPr>
        </a:p>
      </dsp:txBody>
      <dsp:txXfrm rot="-5400000">
        <a:off x="648864" y="1753888"/>
        <a:ext cx="154604" cy="154188"/>
      </dsp:txXfrm>
    </dsp:sp>
    <dsp:sp modelId="{1F4E2544-E8A7-479C-8302-3E977001AD2C}">
      <dsp:nvSpPr>
        <dsp:cNvPr id="0" name=""/>
        <dsp:cNvSpPr/>
      </dsp:nvSpPr>
      <dsp:spPr>
        <a:xfrm>
          <a:off x="206665" y="2078057"/>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Contaminated water</a:t>
          </a:r>
        </a:p>
      </dsp:txBody>
      <dsp:txXfrm>
        <a:off x="224924" y="2096316"/>
        <a:ext cx="1002485" cy="586883"/>
      </dsp:txXfrm>
    </dsp:sp>
    <dsp:sp modelId="{8512D1D4-0B67-4FA6-8ACF-07AA90C2B771}">
      <dsp:nvSpPr>
        <dsp:cNvPr id="0" name=""/>
        <dsp:cNvSpPr/>
      </dsp:nvSpPr>
      <dsp:spPr>
        <a:xfrm>
          <a:off x="1337100" y="2260922"/>
          <a:ext cx="220268" cy="257672"/>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dirty="0">
            <a:latin typeface="+mn-lt"/>
          </a:endParaRPr>
        </a:p>
      </dsp:txBody>
      <dsp:txXfrm>
        <a:off x="1337100" y="2312456"/>
        <a:ext cx="154188" cy="154604"/>
      </dsp:txXfrm>
    </dsp:sp>
    <dsp:sp modelId="{F3888340-CEBE-44D0-97F7-8C07E0F94B3D}">
      <dsp:nvSpPr>
        <dsp:cNvPr id="0" name=""/>
        <dsp:cNvSpPr/>
      </dsp:nvSpPr>
      <dsp:spPr>
        <a:xfrm>
          <a:off x="1661269" y="2078057"/>
          <a:ext cx="1039003" cy="623401"/>
        </a:xfrm>
        <a:prstGeom prst="roundRect">
          <a:avLst>
            <a:gd name="adj" fmla="val 10000"/>
          </a:avLst>
        </a:prstGeom>
        <a:solidFill>
          <a:srgbClr val="009FDE">
            <a:alpha val="10196"/>
          </a:srgb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ysClr val="windowText" lastClr="000000"/>
              </a:solidFill>
              <a:latin typeface="+mn-lt"/>
            </a:rPr>
            <a:t>Waterborne diseases</a:t>
          </a:r>
        </a:p>
      </dsp:txBody>
      <dsp:txXfrm>
        <a:off x="1679528" y="2096316"/>
        <a:ext cx="1002485" cy="586883"/>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C74165-E870-1A42-9C33-4E4A7D93325C}" type="datetimeFigureOut">
              <a:rPr lang="en-GB" smtClean="0"/>
              <a:t>04/11/2022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EF9CDF-A3E1-7946-8AC2-FFE69621A6C0}" type="slidenum">
              <a:rPr lang="en-GB" smtClean="0"/>
              <a:t>‹#›</a:t>
            </a:fld>
            <a:endParaRPr lang="en-GB"/>
          </a:p>
        </p:txBody>
      </p:sp>
    </p:spTree>
    <p:extLst>
      <p:ext uri="{BB962C8B-B14F-4D97-AF65-F5344CB8AC3E}">
        <p14:creationId xmlns:p14="http://schemas.microsoft.com/office/powerpoint/2010/main" val="17454902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t>
            </a:r>
            <a:r>
              <a:rPr lang="en-GB" sz="1200" u="sng" dirty="0">
                <a:solidFill>
                  <a:srgbClr val="085296"/>
                </a:solidFill>
                <a:effectLst/>
                <a:latin typeface="Arial" panose="020B0604020202020204" pitchFamily="34" charset="0"/>
                <a:ea typeface="Calibri" panose="020F0502020204030204" pitchFamily="34" charset="0"/>
                <a:cs typeface="Times New Roman" panose="02020603050405020304" pitchFamily="18" charset="0"/>
              </a:rPr>
              <a:t>https://www.youtube.com/watch?v=ZDzTnt1Y_sE </a:t>
            </a:r>
            <a:r>
              <a:rPr lang="en-GB" sz="1200" dirty="0">
                <a:effectLst/>
                <a:latin typeface="Arial" panose="020B0604020202020204" pitchFamily="34" charset="0"/>
                <a:ea typeface="Calibri" panose="020F0502020204030204" pitchFamily="34" charset="0"/>
              </a:rPr>
              <a:t>OR click the blue button in the top right hand corner to be taken to the video</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25FA851-CFF9-4DA5-8BFF-46D967F1B53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959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EF9CDF-A3E1-7946-8AC2-FFE69621A6C0}" type="slidenum">
              <a:rPr lang="en-GB" smtClean="0"/>
              <a:t>4</a:t>
            </a:fld>
            <a:endParaRPr lang="en-GB"/>
          </a:p>
        </p:txBody>
      </p:sp>
    </p:spTree>
    <p:extLst>
      <p:ext uri="{BB962C8B-B14F-4D97-AF65-F5344CB8AC3E}">
        <p14:creationId xmlns:p14="http://schemas.microsoft.com/office/powerpoint/2010/main" val="1391086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EF9CDF-A3E1-7946-8AC2-FFE69621A6C0}" type="slidenum">
              <a:rPr lang="en-GB" smtClean="0"/>
              <a:t>5</a:t>
            </a:fld>
            <a:endParaRPr lang="en-GB"/>
          </a:p>
        </p:txBody>
      </p:sp>
    </p:spTree>
    <p:extLst>
      <p:ext uri="{BB962C8B-B14F-4D97-AF65-F5344CB8AC3E}">
        <p14:creationId xmlns:p14="http://schemas.microsoft.com/office/powerpoint/2010/main" val="2872441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EF9CDF-A3E1-7946-8AC2-FFE69621A6C0}" type="slidenum">
              <a:rPr lang="en-GB" smtClean="0"/>
              <a:t>7</a:t>
            </a:fld>
            <a:endParaRPr lang="en-GB"/>
          </a:p>
        </p:txBody>
      </p:sp>
    </p:spTree>
    <p:extLst>
      <p:ext uri="{BB962C8B-B14F-4D97-AF65-F5344CB8AC3E}">
        <p14:creationId xmlns:p14="http://schemas.microsoft.com/office/powerpoint/2010/main" val="10538839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6.xml"/><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Master" Target="../slideMasters/slideMaster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8.xml"/><Relationship Id="rId4" Type="http://schemas.openxmlformats.org/officeDocument/2006/relationships/image" Target="../media/image14.png"/></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10.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10.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10.xml"/><Relationship Id="rId4" Type="http://schemas.openxmlformats.org/officeDocument/2006/relationships/image" Target="../media/image14.png"/></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1">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Tree>
    <p:extLst>
      <p:ext uri="{BB962C8B-B14F-4D97-AF65-F5344CB8AC3E}">
        <p14:creationId xmlns:p14="http://schemas.microsoft.com/office/powerpoint/2010/main" val="712304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pic>
        <p:nvPicPr>
          <p:cNvPr id="30" name="Picture 29" descr="Logo, icon&#10;&#10;Description automatically generated">
            <a:extLst>
              <a:ext uri="{FF2B5EF4-FFF2-40B4-BE49-F238E27FC236}">
                <a16:creationId xmlns:a16="http://schemas.microsoft.com/office/drawing/2014/main" id="{281D4ADF-B243-1745-BEF5-C233B8B1380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37" name="Picture 36">
            <a:extLst>
              <a:ext uri="{FF2B5EF4-FFF2-40B4-BE49-F238E27FC236}">
                <a16:creationId xmlns:a16="http://schemas.microsoft.com/office/drawing/2014/main" id="{A3263195-F8F4-C343-9D7D-83C5EB1F390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38" name="Picture 37">
            <a:extLst>
              <a:ext uri="{FF2B5EF4-FFF2-40B4-BE49-F238E27FC236}">
                <a16:creationId xmlns:a16="http://schemas.microsoft.com/office/drawing/2014/main" id="{7BD8D4F5-B2CD-254C-B491-097E96C13F24}"/>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39" name="Picture 38">
            <a:extLst>
              <a:ext uri="{FF2B5EF4-FFF2-40B4-BE49-F238E27FC236}">
                <a16:creationId xmlns:a16="http://schemas.microsoft.com/office/drawing/2014/main" id="{92D5E0A9-2A4B-654E-B45F-12DC9073475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spTree>
    <p:extLst>
      <p:ext uri="{BB962C8B-B14F-4D97-AF65-F5344CB8AC3E}">
        <p14:creationId xmlns:p14="http://schemas.microsoft.com/office/powerpoint/2010/main" val="3783942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Tree>
    <p:extLst>
      <p:ext uri="{BB962C8B-B14F-4D97-AF65-F5344CB8AC3E}">
        <p14:creationId xmlns:p14="http://schemas.microsoft.com/office/powerpoint/2010/main" val="3501239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2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pic>
        <p:nvPicPr>
          <p:cNvPr id="46" name="Picture 45" descr="Logo, icon&#10;&#10;Description automatically generated">
            <a:extLst>
              <a:ext uri="{FF2B5EF4-FFF2-40B4-BE49-F238E27FC236}">
                <a16:creationId xmlns:a16="http://schemas.microsoft.com/office/drawing/2014/main" id="{B9BB3770-502B-2A42-A559-AFCA458276C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47" name="Picture 46">
            <a:extLst>
              <a:ext uri="{FF2B5EF4-FFF2-40B4-BE49-F238E27FC236}">
                <a16:creationId xmlns:a16="http://schemas.microsoft.com/office/drawing/2014/main" id="{93BFC48F-C92D-704B-A0DD-BD53338EDF6A}"/>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48" name="Picture 47">
            <a:extLst>
              <a:ext uri="{FF2B5EF4-FFF2-40B4-BE49-F238E27FC236}">
                <a16:creationId xmlns:a16="http://schemas.microsoft.com/office/drawing/2014/main" id="{CB8A1D03-2170-D84D-B54F-53E0CCECB4DA}"/>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49" name="Picture 48">
            <a:extLst>
              <a:ext uri="{FF2B5EF4-FFF2-40B4-BE49-F238E27FC236}">
                <a16:creationId xmlns:a16="http://schemas.microsoft.com/office/drawing/2014/main" id="{572494F0-6785-F747-AA11-BB0CBAF6583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pic>
        <p:nvPicPr>
          <p:cNvPr id="50" name="Picture 49">
            <a:extLst>
              <a:ext uri="{FF2B5EF4-FFF2-40B4-BE49-F238E27FC236}">
                <a16:creationId xmlns:a16="http://schemas.microsoft.com/office/drawing/2014/main" id="{5D6ED460-A579-6148-BD71-82AF07EFCC93}"/>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4596881" y="1209156"/>
            <a:ext cx="803795" cy="803794"/>
          </a:xfrm>
          <a:prstGeom prst="rect">
            <a:avLst/>
          </a:prstGeom>
        </p:spPr>
      </p:pic>
      <p:pic>
        <p:nvPicPr>
          <p:cNvPr id="51" name="Picture 50">
            <a:extLst>
              <a:ext uri="{FF2B5EF4-FFF2-40B4-BE49-F238E27FC236}">
                <a16:creationId xmlns:a16="http://schemas.microsoft.com/office/drawing/2014/main" id="{6EEF14CA-24F8-284E-9860-822D8D383AD1}"/>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4596881" y="2056881"/>
            <a:ext cx="803795" cy="803794"/>
          </a:xfrm>
          <a:prstGeom prst="rect">
            <a:avLst/>
          </a:prstGeom>
        </p:spPr>
      </p:pic>
      <p:pic>
        <p:nvPicPr>
          <p:cNvPr id="52" name="Picture 51">
            <a:extLst>
              <a:ext uri="{FF2B5EF4-FFF2-40B4-BE49-F238E27FC236}">
                <a16:creationId xmlns:a16="http://schemas.microsoft.com/office/drawing/2014/main" id="{E00B355B-E2F7-8140-B4BD-5A92F4AD6A0A}"/>
              </a:ext>
            </a:extLst>
          </p:cNvPr>
          <p:cNvPicPr>
            <a:picLocks noChangeAspect="1"/>
          </p:cNvPicPr>
          <p:nvPr userDrawn="1"/>
        </p:nvPicPr>
        <p:blipFill>
          <a:blip r:embed="rId10" cstate="screen">
            <a:extLst>
              <a:ext uri="{28A0092B-C50C-407E-A947-70E740481C1C}">
                <a14:useLocalDpi xmlns:a14="http://schemas.microsoft.com/office/drawing/2010/main"/>
              </a:ext>
            </a:extLst>
          </a:blip>
          <a:srcRect/>
          <a:stretch/>
        </p:blipFill>
        <p:spPr>
          <a:xfrm>
            <a:off x="4596881" y="2901431"/>
            <a:ext cx="803795" cy="803794"/>
          </a:xfrm>
          <a:prstGeom prst="rect">
            <a:avLst/>
          </a:prstGeom>
        </p:spPr>
      </p:pic>
      <p:pic>
        <p:nvPicPr>
          <p:cNvPr id="53" name="Picture 52">
            <a:extLst>
              <a:ext uri="{FF2B5EF4-FFF2-40B4-BE49-F238E27FC236}">
                <a16:creationId xmlns:a16="http://schemas.microsoft.com/office/drawing/2014/main" id="{885B798B-D9EF-D146-981D-74F07960FE72}"/>
              </a:ext>
            </a:extLst>
          </p:cNvPr>
          <p:cNvPicPr>
            <a:picLocks noChangeAspect="1"/>
          </p:cNvPicPr>
          <p:nvPr userDrawn="1"/>
        </p:nvPicPr>
        <p:blipFill>
          <a:blip r:embed="rId11" cstate="screen">
            <a:extLst>
              <a:ext uri="{28A0092B-C50C-407E-A947-70E740481C1C}">
                <a14:useLocalDpi xmlns:a14="http://schemas.microsoft.com/office/drawing/2010/main"/>
              </a:ext>
            </a:extLst>
          </a:blip>
          <a:srcRect/>
          <a:stretch/>
        </p:blipFill>
        <p:spPr>
          <a:xfrm>
            <a:off x="4596881" y="3749156"/>
            <a:ext cx="803795" cy="803794"/>
          </a:xfrm>
          <a:prstGeom prst="rect">
            <a:avLst/>
          </a:prstGeom>
        </p:spPr>
      </p:pic>
    </p:spTree>
    <p:extLst>
      <p:ext uri="{BB962C8B-B14F-4D97-AF65-F5344CB8AC3E}">
        <p14:creationId xmlns:p14="http://schemas.microsoft.com/office/powerpoint/2010/main" val="3195256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s 3">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311811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4">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59862E08-59AB-8C46-8DB4-A548C885E689}"/>
              </a:ext>
            </a:extLst>
          </p:cNvPr>
          <p:cNvSpPr/>
          <p:nvPr userDrawn="1"/>
        </p:nvSpPr>
        <p:spPr>
          <a:xfrm>
            <a:off x="358771" y="1203327"/>
            <a:ext cx="4197101" cy="3349625"/>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solidFill>
            <a:schemeClr val="tx2"/>
          </a:solidFill>
          <a:ln w="12700" cap="flat">
            <a:no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atin typeface="+mn-lt"/>
              </a:defRPr>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bg1"/>
              </a:buClr>
              <a:buFont typeface="+mj-lt"/>
              <a:buAutoNum type="arabicPeriod"/>
              <a:defRPr sz="14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23828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s 5">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124DA54E-2FAD-1E4F-9492-36CC85D0C42D}"/>
              </a:ext>
            </a:extLst>
          </p:cNvPr>
          <p:cNvSpPr/>
          <p:nvPr userDrawn="1"/>
        </p:nvSpPr>
        <p:spPr>
          <a:xfrm>
            <a:off x="365121" y="1205984"/>
            <a:ext cx="4187831"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51245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s 6">
    <p:spTree>
      <p:nvGrpSpPr>
        <p:cNvPr id="1" name=""/>
        <p:cNvGrpSpPr/>
        <p:nvPr/>
      </p:nvGrpSpPr>
      <p:grpSpPr>
        <a:xfrm>
          <a:off x="0" y="0"/>
          <a:ext cx="0" cy="0"/>
          <a:chOff x="0" y="0"/>
          <a:chExt cx="0" cy="0"/>
        </a:xfrm>
      </p:grpSpPr>
      <p:sp>
        <p:nvSpPr>
          <p:cNvPr id="14" name="Graphic 17">
            <a:extLst>
              <a:ext uri="{FF2B5EF4-FFF2-40B4-BE49-F238E27FC236}">
                <a16:creationId xmlns:a16="http://schemas.microsoft.com/office/drawing/2014/main" id="{972ADEAF-13B6-0D49-B9C9-8E786AE3B192}"/>
              </a:ext>
            </a:extLst>
          </p:cNvPr>
          <p:cNvSpPr/>
          <p:nvPr userDrawn="1"/>
        </p:nvSpPr>
        <p:spPr>
          <a:xfrm>
            <a:off x="365121" y="1205984"/>
            <a:ext cx="5880105"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sp>
        <p:nvSpPr>
          <p:cNvPr id="13" name="Picture Placeholder 12">
            <a:extLst>
              <a:ext uri="{FF2B5EF4-FFF2-40B4-BE49-F238E27FC236}">
                <a16:creationId xmlns:a16="http://schemas.microsoft.com/office/drawing/2014/main" id="{445E9B81-4267-3147-8310-91AA8F313576}"/>
              </a:ext>
            </a:extLst>
          </p:cNvPr>
          <p:cNvSpPr>
            <a:spLocks noGrp="1"/>
          </p:cNvSpPr>
          <p:nvPr>
            <p:ph type="pic" sz="quarter" idx="10" hasCustomPrompt="1"/>
          </p:nvPr>
        </p:nvSpPr>
        <p:spPr>
          <a:xfrm>
            <a:off x="6283458" y="1203324"/>
            <a:ext cx="2501908" cy="3349626"/>
          </a:xfrm>
          <a:custGeom>
            <a:avLst/>
            <a:gdLst>
              <a:gd name="connsiteX0" fmla="*/ 35949 w 2501908"/>
              <a:gd name="connsiteY0" fmla="*/ 0 h 3349626"/>
              <a:gd name="connsiteX1" fmla="*/ 2465967 w 2501908"/>
              <a:gd name="connsiteY1" fmla="*/ 0 h 3349626"/>
              <a:gd name="connsiteX2" fmla="*/ 2501908 w 2501908"/>
              <a:gd name="connsiteY2" fmla="*/ 36078 h 3349626"/>
              <a:gd name="connsiteX3" fmla="*/ 2501908 w 2501908"/>
              <a:gd name="connsiteY3" fmla="*/ 3313548 h 3349626"/>
              <a:gd name="connsiteX4" fmla="*/ 2465840 w 2501908"/>
              <a:gd name="connsiteY4" fmla="*/ 3349626 h 3349626"/>
              <a:gd name="connsiteX5" fmla="*/ 35949 w 2501908"/>
              <a:gd name="connsiteY5" fmla="*/ 3349626 h 3349626"/>
              <a:gd name="connsiteX6" fmla="*/ 0 w 2501908"/>
              <a:gd name="connsiteY6" fmla="*/ 3313689 h 3349626"/>
              <a:gd name="connsiteX7" fmla="*/ 8 w 2501908"/>
              <a:gd name="connsiteY7" fmla="*/ 3312914 h 3349626"/>
              <a:gd name="connsiteX8" fmla="*/ 8 w 2501908"/>
              <a:gd name="connsiteY8" fmla="*/ 35951 h 3349626"/>
              <a:gd name="connsiteX9" fmla="*/ 35949 w 2501908"/>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01908" h="3349626">
                <a:moveTo>
                  <a:pt x="35949" y="0"/>
                </a:moveTo>
                <a:lnTo>
                  <a:pt x="2465967" y="0"/>
                </a:lnTo>
                <a:cubicBezTo>
                  <a:pt x="2485843" y="70"/>
                  <a:pt x="2501908" y="16202"/>
                  <a:pt x="2501908" y="36078"/>
                </a:cubicBezTo>
                <a:lnTo>
                  <a:pt x="2501908" y="3313548"/>
                </a:lnTo>
                <a:cubicBezTo>
                  <a:pt x="2501908" y="3333468"/>
                  <a:pt x="2485754" y="3349626"/>
                  <a:pt x="2465840" y="3349626"/>
                </a:cubicBezTo>
                <a:lnTo>
                  <a:pt x="35949" y="3349626"/>
                </a:lnTo>
                <a:cubicBezTo>
                  <a:pt x="16099" y="3349626"/>
                  <a:pt x="4" y="3333544"/>
                  <a:pt x="0" y="3313689"/>
                </a:cubicBezTo>
                <a:cubicBezTo>
                  <a:pt x="0" y="3313421"/>
                  <a:pt x="3" y="3313167"/>
                  <a:pt x="8" y="3312914"/>
                </a:cubicBezTo>
                <a:lnTo>
                  <a:pt x="8" y="35951"/>
                </a:lnTo>
                <a:cubicBezTo>
                  <a:pt x="8" y="16096"/>
                  <a:pt x="16099" y="0"/>
                  <a:pt x="3594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2" y="1203325"/>
            <a:ext cx="5890013" cy="3346968"/>
          </a:xfrm>
          <a:prstGeom prst="rect">
            <a:avLst/>
          </a:prstGeom>
        </p:spPr>
        <p:txBody>
          <a:bodyPr lIns="72000" tIns="72000" rIns="72000" bIns="72000" numCol="2"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24652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Break 1">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2051233"/>
            <a:ext cx="8428921"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036743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Break 2">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2051233"/>
            <a:ext cx="4196647"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8" name="Picture Placeholder 7">
            <a:extLst>
              <a:ext uri="{FF2B5EF4-FFF2-40B4-BE49-F238E27FC236}">
                <a16:creationId xmlns:a16="http://schemas.microsoft.com/office/drawing/2014/main" id="{438186B9-8C1A-8745-A329-7353B868CC1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290DADEA-053C-194E-A9D4-867D2956DBE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4226058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3">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1203326"/>
            <a:ext cx="8428921"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Tree>
    <p:extLst>
      <p:ext uri="{BB962C8B-B14F-4D97-AF65-F5344CB8AC3E}">
        <p14:creationId xmlns:p14="http://schemas.microsoft.com/office/powerpoint/2010/main" val="3300522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Break 4">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1203326"/>
            <a:ext cx="4196647"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
        <p:nvSpPr>
          <p:cNvPr id="5" name="Picture Placeholder 4">
            <a:extLst>
              <a:ext uri="{FF2B5EF4-FFF2-40B4-BE49-F238E27FC236}">
                <a16:creationId xmlns:a16="http://schemas.microsoft.com/office/drawing/2014/main" id="{CDF3B5C2-9CAC-E34C-AD16-7FD3FEB1557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24E790D9-63AD-1B4A-B46D-66211F0FAC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E09E466A-E1FB-C141-BAEB-1F3DC6A23AAD}"/>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0364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Break 5">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358777"/>
            <a:ext cx="8428921"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6" name="TextBox 5">
            <a:extLst>
              <a:ext uri="{FF2B5EF4-FFF2-40B4-BE49-F238E27FC236}">
                <a16:creationId xmlns:a16="http://schemas.microsoft.com/office/drawing/2014/main" id="{57149D2A-F092-E94F-B505-7EB0DB22AC8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5341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6">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358777"/>
            <a:ext cx="4196647"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5" name="Picture Placeholder 4">
            <a:extLst>
              <a:ext uri="{FF2B5EF4-FFF2-40B4-BE49-F238E27FC236}">
                <a16:creationId xmlns:a16="http://schemas.microsoft.com/office/drawing/2014/main" id="{CCB55E1F-BEA6-EF4F-BE65-AF6723B99503}"/>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9CA84FA2-9252-DC49-908F-D43394C53F8A}"/>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1EE9146B-EC98-E447-834F-7D82FAD9BA5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4901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in Content 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14521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922080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in Content 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8395653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in Content 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591051" y="1203327"/>
            <a:ext cx="419233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738425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ain Content 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992085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in Content 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5433761"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DE65B978-5615-F948-96C6-ECAAE5CCB4E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2767346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in Content 6">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746249" y="1203327"/>
            <a:ext cx="5038727"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746499" y="1208125"/>
            <a:ext cx="5038727"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noFill/>
          <a:ln w="12692" cap="flat">
            <a:solidFill>
              <a:schemeClr val="tx2"/>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358773"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3448670"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624515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ain Content 7">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58776" y="1203327"/>
            <a:ext cx="5041648"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55854" y="1208125"/>
            <a:ext cx="5044823"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solidFill>
            <a:srgbClr val="E5F5FC"/>
          </a:solidFill>
          <a:ln w="12692" cap="flat">
            <a:solidFill>
              <a:srgbClr val="4FC3F7"/>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5435221"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5" name="Text Placeholder 4">
            <a:extLst>
              <a:ext uri="{FF2B5EF4-FFF2-40B4-BE49-F238E27FC236}">
                <a16:creationId xmlns:a16="http://schemas.microsoft.com/office/drawing/2014/main" id="{884B7F0E-E9A4-4C00-B9ED-E7D23ECC13B4}"/>
              </a:ext>
            </a:extLst>
          </p:cNvPr>
          <p:cNvSpPr>
            <a:spLocks noGrp="1"/>
          </p:cNvSpPr>
          <p:nvPr>
            <p:ph type="body" sz="quarter" idx="22" hasCustomPrompt="1"/>
          </p:nvPr>
        </p:nvSpPr>
        <p:spPr>
          <a:xfrm>
            <a:off x="427040" y="1285875"/>
            <a:ext cx="4873625" cy="2649538"/>
          </a:xfrm>
          <a:prstGeom prst="rect">
            <a:avLst/>
          </a:prstGeom>
        </p:spPr>
        <p:txBody>
          <a:bodyPr/>
          <a:lstStyle>
            <a:lvl1pPr marL="0" indent="0">
              <a:buNone/>
              <a:defRPr/>
            </a:lvl1pPr>
          </a:lstStyle>
          <a:p>
            <a:pPr lvl="0"/>
            <a:r>
              <a:rPr lang="en-GB" dirty="0"/>
              <a:t>Insert text here</a:t>
            </a:r>
          </a:p>
        </p:txBody>
      </p:sp>
    </p:spTree>
    <p:extLst>
      <p:ext uri="{BB962C8B-B14F-4D97-AF65-F5344CB8AC3E}">
        <p14:creationId xmlns:p14="http://schemas.microsoft.com/office/powerpoint/2010/main" val="1826363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ain Content 8">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7" name="Picture Placeholder 16">
            <a:extLst>
              <a:ext uri="{FF2B5EF4-FFF2-40B4-BE49-F238E27FC236}">
                <a16:creationId xmlns:a16="http://schemas.microsoft.com/office/drawing/2014/main" id="{B496E644-BAAD-E14D-B622-6203E9288467}"/>
              </a:ext>
            </a:extLst>
          </p:cNvPr>
          <p:cNvSpPr>
            <a:spLocks noGrp="1"/>
          </p:cNvSpPr>
          <p:nvPr>
            <p:ph type="pic" sz="quarter" idx="10" hasCustomPrompt="1"/>
          </p:nvPr>
        </p:nvSpPr>
        <p:spPr>
          <a:xfrm>
            <a:off x="362581" y="1203324"/>
            <a:ext cx="8422647" cy="3349626"/>
          </a:xfrm>
          <a:custGeom>
            <a:avLst/>
            <a:gdLst>
              <a:gd name="connsiteX0" fmla="*/ 36068 w 8422646"/>
              <a:gd name="connsiteY0" fmla="*/ 0 h 3349626"/>
              <a:gd name="connsiteX1" fmla="*/ 8386710 w 8422646"/>
              <a:gd name="connsiteY1" fmla="*/ 0 h 3349626"/>
              <a:gd name="connsiteX2" fmla="*/ 8422646 w 8422646"/>
              <a:gd name="connsiteY2" fmla="*/ 35953 h 3349626"/>
              <a:gd name="connsiteX3" fmla="*/ 8422646 w 8422646"/>
              <a:gd name="connsiteY3" fmla="*/ 3313548 h 3349626"/>
              <a:gd name="connsiteX4" fmla="*/ 8386584 w 8422646"/>
              <a:gd name="connsiteY4" fmla="*/ 3349626 h 3349626"/>
              <a:gd name="connsiteX5" fmla="*/ 35941 w 8422646"/>
              <a:gd name="connsiteY5" fmla="*/ 3349626 h 3349626"/>
              <a:gd name="connsiteX6" fmla="*/ 0 w 8422646"/>
              <a:gd name="connsiteY6" fmla="*/ 3313675 h 3349626"/>
              <a:gd name="connsiteX7" fmla="*/ 6 w 8422646"/>
              <a:gd name="connsiteY7" fmla="*/ 3313040 h 3349626"/>
              <a:gd name="connsiteX8" fmla="*/ 6 w 8422646"/>
              <a:gd name="connsiteY8" fmla="*/ 36079 h 3349626"/>
              <a:gd name="connsiteX9" fmla="*/ 36068 w 8422646"/>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22646" h="3349626">
                <a:moveTo>
                  <a:pt x="36068" y="0"/>
                </a:moveTo>
                <a:lnTo>
                  <a:pt x="8386710" y="0"/>
                </a:lnTo>
                <a:cubicBezTo>
                  <a:pt x="8406558" y="0"/>
                  <a:pt x="8422646" y="16096"/>
                  <a:pt x="8422646" y="35953"/>
                </a:cubicBezTo>
                <a:lnTo>
                  <a:pt x="8422646" y="3313548"/>
                </a:lnTo>
                <a:cubicBezTo>
                  <a:pt x="8422646" y="3333467"/>
                  <a:pt x="8406507" y="3349626"/>
                  <a:pt x="8386584" y="3349626"/>
                </a:cubicBezTo>
                <a:lnTo>
                  <a:pt x="35941" y="3349626"/>
                </a:lnTo>
                <a:cubicBezTo>
                  <a:pt x="16094" y="3349626"/>
                  <a:pt x="3" y="3333530"/>
                  <a:pt x="0" y="3313675"/>
                </a:cubicBezTo>
                <a:cubicBezTo>
                  <a:pt x="0" y="3313471"/>
                  <a:pt x="2" y="3313255"/>
                  <a:pt x="6" y="3313040"/>
                </a:cubicBezTo>
                <a:lnTo>
                  <a:pt x="6" y="36079"/>
                </a:lnTo>
                <a:cubicBezTo>
                  <a:pt x="6" y="16153"/>
                  <a:pt x="16151"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8" name="Vertical Text Placeholder 28">
            <a:extLst>
              <a:ext uri="{FF2B5EF4-FFF2-40B4-BE49-F238E27FC236}">
                <a16:creationId xmlns:a16="http://schemas.microsoft.com/office/drawing/2014/main" id="{3FCABB39-9D8D-E640-87A4-62A455EB4C3C}"/>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5239524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ain Content 9">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9" name="Picture Placeholder 13">
            <a:extLst>
              <a:ext uri="{FF2B5EF4-FFF2-40B4-BE49-F238E27FC236}">
                <a16:creationId xmlns:a16="http://schemas.microsoft.com/office/drawing/2014/main" id="{6F05C95D-19A8-E64C-872D-C2A513A7681C}"/>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3" name="Picture Placeholder 13">
            <a:extLst>
              <a:ext uri="{FF2B5EF4-FFF2-40B4-BE49-F238E27FC236}">
                <a16:creationId xmlns:a16="http://schemas.microsoft.com/office/drawing/2014/main" id="{CA3F325B-FDB9-D747-9B8C-CA12A7BBD84E}"/>
              </a:ext>
            </a:extLst>
          </p:cNvPr>
          <p:cNvSpPr>
            <a:spLocks noGrp="1"/>
          </p:cNvSpPr>
          <p:nvPr>
            <p:ph type="pic" sz="quarter" idx="22" hasCustomPrompt="1"/>
          </p:nvPr>
        </p:nvSpPr>
        <p:spPr>
          <a:xfrm>
            <a:off x="289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5" name="Picture Placeholder 13">
            <a:extLst>
              <a:ext uri="{FF2B5EF4-FFF2-40B4-BE49-F238E27FC236}">
                <a16:creationId xmlns:a16="http://schemas.microsoft.com/office/drawing/2014/main" id="{503AB388-9ADE-BE47-AB0F-F950B3F6D0DB}"/>
              </a:ext>
            </a:extLst>
          </p:cNvPr>
          <p:cNvSpPr>
            <a:spLocks noGrp="1"/>
          </p:cNvSpPr>
          <p:nvPr>
            <p:ph type="pic" sz="quarter" idx="24" hasCustomPrompt="1"/>
          </p:nvPr>
        </p:nvSpPr>
        <p:spPr>
          <a:xfrm>
            <a:off x="5435604"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Tree>
    <p:extLst>
      <p:ext uri="{BB962C8B-B14F-4D97-AF65-F5344CB8AC3E}">
        <p14:creationId xmlns:p14="http://schemas.microsoft.com/office/powerpoint/2010/main" val="18223194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ain Content 10">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5" name="Text Placeholder 2">
            <a:extLst>
              <a:ext uri="{FF2B5EF4-FFF2-40B4-BE49-F238E27FC236}">
                <a16:creationId xmlns:a16="http://schemas.microsoft.com/office/drawing/2014/main" id="{4BAE0335-3DF8-744D-942E-3783BAE1AB97}"/>
              </a:ext>
            </a:extLst>
          </p:cNvPr>
          <p:cNvSpPr>
            <a:spLocks noGrp="1"/>
          </p:cNvSpPr>
          <p:nvPr>
            <p:ph type="body" sz="quarter" idx="46"/>
          </p:nvPr>
        </p:nvSpPr>
        <p:spPr>
          <a:xfrm>
            <a:off x="12065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6" name="Text Placeholder 2">
            <a:extLst>
              <a:ext uri="{FF2B5EF4-FFF2-40B4-BE49-F238E27FC236}">
                <a16:creationId xmlns:a16="http://schemas.microsoft.com/office/drawing/2014/main" id="{76B69B21-FAB9-B548-AA71-166927105035}"/>
              </a:ext>
            </a:extLst>
          </p:cNvPr>
          <p:cNvSpPr>
            <a:spLocks noGrp="1"/>
          </p:cNvSpPr>
          <p:nvPr>
            <p:ph type="body" sz="quarter" idx="47"/>
          </p:nvPr>
        </p:nvSpPr>
        <p:spPr>
          <a:xfrm>
            <a:off x="12065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7" name="Text Placeholder 2">
            <a:extLst>
              <a:ext uri="{FF2B5EF4-FFF2-40B4-BE49-F238E27FC236}">
                <a16:creationId xmlns:a16="http://schemas.microsoft.com/office/drawing/2014/main" id="{C961A351-BA7F-F248-BA1C-FE8F5B41865C}"/>
              </a:ext>
            </a:extLst>
          </p:cNvPr>
          <p:cNvSpPr>
            <a:spLocks noGrp="1"/>
          </p:cNvSpPr>
          <p:nvPr>
            <p:ph type="body" sz="quarter" idx="48"/>
          </p:nvPr>
        </p:nvSpPr>
        <p:spPr>
          <a:xfrm>
            <a:off x="12065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8" name="Text Placeholder 2">
            <a:extLst>
              <a:ext uri="{FF2B5EF4-FFF2-40B4-BE49-F238E27FC236}">
                <a16:creationId xmlns:a16="http://schemas.microsoft.com/office/drawing/2014/main" id="{86B0B60C-CFAC-F944-A5B6-28DE2B47CCFC}"/>
              </a:ext>
            </a:extLst>
          </p:cNvPr>
          <p:cNvSpPr>
            <a:spLocks noGrp="1"/>
          </p:cNvSpPr>
          <p:nvPr>
            <p:ph type="body" sz="quarter" idx="49"/>
          </p:nvPr>
        </p:nvSpPr>
        <p:spPr>
          <a:xfrm>
            <a:off x="12065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9" name="Text Placeholder 2">
            <a:extLst>
              <a:ext uri="{FF2B5EF4-FFF2-40B4-BE49-F238E27FC236}">
                <a16:creationId xmlns:a16="http://schemas.microsoft.com/office/drawing/2014/main" id="{0DA78130-F0D8-4E48-A7BD-9C43E0D28921}"/>
              </a:ext>
            </a:extLst>
          </p:cNvPr>
          <p:cNvSpPr>
            <a:spLocks noGrp="1"/>
          </p:cNvSpPr>
          <p:nvPr>
            <p:ph type="body" sz="quarter" idx="50"/>
          </p:nvPr>
        </p:nvSpPr>
        <p:spPr>
          <a:xfrm>
            <a:off x="54356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0" name="Text Placeholder 2">
            <a:extLst>
              <a:ext uri="{FF2B5EF4-FFF2-40B4-BE49-F238E27FC236}">
                <a16:creationId xmlns:a16="http://schemas.microsoft.com/office/drawing/2014/main" id="{D9B24B1E-1B97-9D4D-A7F6-7881BCE6C88C}"/>
              </a:ext>
            </a:extLst>
          </p:cNvPr>
          <p:cNvSpPr>
            <a:spLocks noGrp="1"/>
          </p:cNvSpPr>
          <p:nvPr>
            <p:ph type="body" sz="quarter" idx="51"/>
          </p:nvPr>
        </p:nvSpPr>
        <p:spPr>
          <a:xfrm>
            <a:off x="54356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1" name="Text Placeholder 2">
            <a:extLst>
              <a:ext uri="{FF2B5EF4-FFF2-40B4-BE49-F238E27FC236}">
                <a16:creationId xmlns:a16="http://schemas.microsoft.com/office/drawing/2014/main" id="{7411A668-540E-6440-B3EA-3775F6B9474E}"/>
              </a:ext>
            </a:extLst>
          </p:cNvPr>
          <p:cNvSpPr>
            <a:spLocks noGrp="1"/>
          </p:cNvSpPr>
          <p:nvPr>
            <p:ph type="body" sz="quarter" idx="52"/>
          </p:nvPr>
        </p:nvSpPr>
        <p:spPr>
          <a:xfrm>
            <a:off x="54356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2" name="Text Placeholder 2">
            <a:extLst>
              <a:ext uri="{FF2B5EF4-FFF2-40B4-BE49-F238E27FC236}">
                <a16:creationId xmlns:a16="http://schemas.microsoft.com/office/drawing/2014/main" id="{76CD5C6C-1AAC-9C44-9F79-3E1505FB7C96}"/>
              </a:ext>
            </a:extLst>
          </p:cNvPr>
          <p:cNvSpPr>
            <a:spLocks noGrp="1"/>
          </p:cNvSpPr>
          <p:nvPr>
            <p:ph type="body" sz="quarter" idx="53"/>
          </p:nvPr>
        </p:nvSpPr>
        <p:spPr>
          <a:xfrm>
            <a:off x="54356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53" name="Graphic 52">
            <a:extLst>
              <a:ext uri="{FF2B5EF4-FFF2-40B4-BE49-F238E27FC236}">
                <a16:creationId xmlns:a16="http://schemas.microsoft.com/office/drawing/2014/main" id="{BA2AB67D-8DC8-F046-AB04-3470FE5761E9}"/>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2324405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ain Content 1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4" name="Picture Placeholder 13">
            <a:extLst>
              <a:ext uri="{FF2B5EF4-FFF2-40B4-BE49-F238E27FC236}">
                <a16:creationId xmlns:a16="http://schemas.microsoft.com/office/drawing/2014/main" id="{C1AC6098-B31D-BC45-A4AC-96EDE1B83924}"/>
              </a:ext>
            </a:extLst>
          </p:cNvPr>
          <p:cNvSpPr>
            <a:spLocks noGrp="1"/>
          </p:cNvSpPr>
          <p:nvPr>
            <p:ph type="pic" sz="quarter" idx="23" hasCustomPrompt="1"/>
          </p:nvPr>
        </p:nvSpPr>
        <p:spPr>
          <a:xfrm>
            <a:off x="12065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5" name="Picture Placeholder 13">
            <a:extLst>
              <a:ext uri="{FF2B5EF4-FFF2-40B4-BE49-F238E27FC236}">
                <a16:creationId xmlns:a16="http://schemas.microsoft.com/office/drawing/2014/main" id="{79EFE7F2-A49D-E74F-B947-8A0A16B22BE5}"/>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7" name="Picture Placeholder 13">
            <a:extLst>
              <a:ext uri="{FF2B5EF4-FFF2-40B4-BE49-F238E27FC236}">
                <a16:creationId xmlns:a16="http://schemas.microsoft.com/office/drawing/2014/main" id="{F3231A4E-261F-3841-B3A0-63FDF621A649}"/>
              </a:ext>
            </a:extLst>
          </p:cNvPr>
          <p:cNvSpPr>
            <a:spLocks noGrp="1"/>
          </p:cNvSpPr>
          <p:nvPr>
            <p:ph type="pic" sz="quarter" idx="25" hasCustomPrompt="1"/>
          </p:nvPr>
        </p:nvSpPr>
        <p:spPr>
          <a:xfrm>
            <a:off x="71278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8" name="Picture Placeholder 13">
            <a:extLst>
              <a:ext uri="{FF2B5EF4-FFF2-40B4-BE49-F238E27FC236}">
                <a16:creationId xmlns:a16="http://schemas.microsoft.com/office/drawing/2014/main" id="{CC74147F-DF20-274D-9817-132FE94CEB31}"/>
              </a:ext>
            </a:extLst>
          </p:cNvPr>
          <p:cNvSpPr>
            <a:spLocks noGrp="1"/>
          </p:cNvSpPr>
          <p:nvPr>
            <p:ph type="pic" sz="quarter" idx="26" hasCustomPrompt="1"/>
          </p:nvPr>
        </p:nvSpPr>
        <p:spPr>
          <a:xfrm>
            <a:off x="628332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1" name="Picture Placeholder 13">
            <a:extLst>
              <a:ext uri="{FF2B5EF4-FFF2-40B4-BE49-F238E27FC236}">
                <a16:creationId xmlns:a16="http://schemas.microsoft.com/office/drawing/2014/main" id="{E744A361-4C1F-2D4E-A000-9E6350E3BCE6}"/>
              </a:ext>
            </a:extLst>
          </p:cNvPr>
          <p:cNvSpPr>
            <a:spLocks noGrp="1"/>
          </p:cNvSpPr>
          <p:nvPr>
            <p:ph type="pic" sz="quarter" idx="27" hasCustomPrompt="1"/>
          </p:nvPr>
        </p:nvSpPr>
        <p:spPr>
          <a:xfrm>
            <a:off x="5435601"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2" name="Picture Placeholder 13">
            <a:extLst>
              <a:ext uri="{FF2B5EF4-FFF2-40B4-BE49-F238E27FC236}">
                <a16:creationId xmlns:a16="http://schemas.microsoft.com/office/drawing/2014/main" id="{72F198D7-EA44-534A-B6EF-4595048C7C84}"/>
              </a:ext>
            </a:extLst>
          </p:cNvPr>
          <p:cNvSpPr>
            <a:spLocks noGrp="1"/>
          </p:cNvSpPr>
          <p:nvPr>
            <p:ph type="pic" sz="quarter" idx="28" hasCustomPrompt="1"/>
          </p:nvPr>
        </p:nvSpPr>
        <p:spPr>
          <a:xfrm>
            <a:off x="2051052"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3" name="Picture Placeholder 13">
            <a:extLst>
              <a:ext uri="{FF2B5EF4-FFF2-40B4-BE49-F238E27FC236}">
                <a16:creationId xmlns:a16="http://schemas.microsoft.com/office/drawing/2014/main" id="{EF5DB763-A878-3143-8F8E-F70EC25F09F3}"/>
              </a:ext>
            </a:extLst>
          </p:cNvPr>
          <p:cNvSpPr>
            <a:spLocks noGrp="1"/>
          </p:cNvSpPr>
          <p:nvPr>
            <p:ph type="pic" sz="quarter" idx="29" hasCustomPrompt="1"/>
          </p:nvPr>
        </p:nvSpPr>
        <p:spPr>
          <a:xfrm>
            <a:off x="7978525"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4" name="Graphic 21">
            <a:extLst>
              <a:ext uri="{FF2B5EF4-FFF2-40B4-BE49-F238E27FC236}">
                <a16:creationId xmlns:a16="http://schemas.microsoft.com/office/drawing/2014/main" id="{101E9D52-2019-3C4B-AE0C-4A71076C329A}"/>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5" name="Graphic 21">
            <a:extLst>
              <a:ext uri="{FF2B5EF4-FFF2-40B4-BE49-F238E27FC236}">
                <a16:creationId xmlns:a16="http://schemas.microsoft.com/office/drawing/2014/main" id="{BF70A9F6-D37B-5E4D-B5F7-60FAE518BB7C}"/>
              </a:ext>
            </a:extLst>
          </p:cNvPr>
          <p:cNvSpPr/>
          <p:nvPr userDrawn="1"/>
        </p:nvSpPr>
        <p:spPr>
          <a:xfrm>
            <a:off x="2054226" y="1206499"/>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1"/>
          </a:solidFill>
          <a:ln w="12676" cap="flat">
            <a:noFill/>
            <a:prstDash val="solid"/>
            <a:miter/>
          </a:ln>
        </p:spPr>
        <p:txBody>
          <a:bodyPr rtlCol="0" anchor="ctr"/>
          <a:lstStyle/>
          <a:p>
            <a:endParaRPr lang="en-GB" sz="1800" dirty="0"/>
          </a:p>
        </p:txBody>
      </p:sp>
      <p:sp>
        <p:nvSpPr>
          <p:cNvPr id="36" name="Graphic 21">
            <a:extLst>
              <a:ext uri="{FF2B5EF4-FFF2-40B4-BE49-F238E27FC236}">
                <a16:creationId xmlns:a16="http://schemas.microsoft.com/office/drawing/2014/main" id="{5500070D-5543-F541-B202-167A172FA6C3}"/>
              </a:ext>
            </a:extLst>
          </p:cNvPr>
          <p:cNvSpPr/>
          <p:nvPr userDrawn="1"/>
        </p:nvSpPr>
        <p:spPr>
          <a:xfrm>
            <a:off x="374650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37" name="Graphic 11">
            <a:extLst>
              <a:ext uri="{FF2B5EF4-FFF2-40B4-BE49-F238E27FC236}">
                <a16:creationId xmlns:a16="http://schemas.microsoft.com/office/drawing/2014/main" id="{FE7A6FA4-5082-1D48-85BC-D6CDB5B593EA}"/>
              </a:ext>
            </a:extLst>
          </p:cNvPr>
          <p:cNvSpPr/>
          <p:nvPr userDrawn="1"/>
        </p:nvSpPr>
        <p:spPr>
          <a:xfrm>
            <a:off x="1207891"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38" name="Graphic 9">
            <a:extLst>
              <a:ext uri="{FF2B5EF4-FFF2-40B4-BE49-F238E27FC236}">
                <a16:creationId xmlns:a16="http://schemas.microsoft.com/office/drawing/2014/main" id="{01C4082D-99A1-A144-B8C0-AA6C7BFD6A7A}"/>
              </a:ext>
            </a:extLst>
          </p:cNvPr>
          <p:cNvSpPr/>
          <p:nvPr userDrawn="1"/>
        </p:nvSpPr>
        <p:spPr>
          <a:xfrm>
            <a:off x="4591052" y="120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85431E"/>
          </a:solidFill>
          <a:ln w="12668" cap="flat">
            <a:noFill/>
            <a:prstDash val="solid"/>
            <a:miter/>
          </a:ln>
        </p:spPr>
        <p:txBody>
          <a:bodyPr rtlCol="0" anchor="ctr"/>
          <a:lstStyle/>
          <a:p>
            <a:endParaRPr lang="en-GB" sz="1800" dirty="0"/>
          </a:p>
        </p:txBody>
      </p:sp>
      <p:sp>
        <p:nvSpPr>
          <p:cNvPr id="39" name="Graphic 21">
            <a:extLst>
              <a:ext uri="{FF2B5EF4-FFF2-40B4-BE49-F238E27FC236}">
                <a16:creationId xmlns:a16="http://schemas.microsoft.com/office/drawing/2014/main" id="{4109C692-CDB8-F64D-A793-492A2F4972C3}"/>
              </a:ext>
            </a:extLst>
          </p:cNvPr>
          <p:cNvSpPr/>
          <p:nvPr userDrawn="1"/>
        </p:nvSpPr>
        <p:spPr>
          <a:xfrm>
            <a:off x="7131051" y="2052117"/>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rgbClr val="84BD00"/>
          </a:solidFill>
          <a:ln w="12676" cap="flat">
            <a:noFill/>
            <a:prstDash val="solid"/>
            <a:miter/>
          </a:ln>
        </p:spPr>
        <p:txBody>
          <a:bodyPr rtlCol="0" anchor="ctr"/>
          <a:lstStyle/>
          <a:p>
            <a:endParaRPr lang="en-GB" sz="1800" dirty="0"/>
          </a:p>
        </p:txBody>
      </p:sp>
      <p:sp>
        <p:nvSpPr>
          <p:cNvPr id="40" name="Graphic 9">
            <a:extLst>
              <a:ext uri="{FF2B5EF4-FFF2-40B4-BE49-F238E27FC236}">
                <a16:creationId xmlns:a16="http://schemas.microsoft.com/office/drawing/2014/main" id="{158D5DD3-C34E-F64C-A852-A40F0595C0AC}"/>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1" name="Picture Placeholder 13">
            <a:extLst>
              <a:ext uri="{FF2B5EF4-FFF2-40B4-BE49-F238E27FC236}">
                <a16:creationId xmlns:a16="http://schemas.microsoft.com/office/drawing/2014/main" id="{3E08AEB5-CF18-4B44-94B8-F942DCCAF34D}"/>
              </a:ext>
            </a:extLst>
          </p:cNvPr>
          <p:cNvSpPr>
            <a:spLocks noGrp="1"/>
          </p:cNvSpPr>
          <p:nvPr>
            <p:ph type="pic" sz="quarter" idx="30" hasCustomPrompt="1"/>
          </p:nvPr>
        </p:nvSpPr>
        <p:spPr>
          <a:xfrm>
            <a:off x="2898777"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4" name="Picture Placeholder 13">
            <a:extLst>
              <a:ext uri="{FF2B5EF4-FFF2-40B4-BE49-F238E27FC236}">
                <a16:creationId xmlns:a16="http://schemas.microsoft.com/office/drawing/2014/main" id="{96BB1A3C-FC85-634D-B35A-441175173DFD}"/>
              </a:ext>
            </a:extLst>
          </p:cNvPr>
          <p:cNvSpPr>
            <a:spLocks noGrp="1"/>
          </p:cNvSpPr>
          <p:nvPr>
            <p:ph type="pic" sz="quarter" idx="33" hasCustomPrompt="1"/>
          </p:nvPr>
        </p:nvSpPr>
        <p:spPr>
          <a:xfrm>
            <a:off x="79756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4" name="Text Placeholder 2">
            <a:extLst>
              <a:ext uri="{FF2B5EF4-FFF2-40B4-BE49-F238E27FC236}">
                <a16:creationId xmlns:a16="http://schemas.microsoft.com/office/drawing/2014/main" id="{D22D6F92-EDB8-B042-9C97-8AF94C4F8B47}"/>
              </a:ext>
            </a:extLst>
          </p:cNvPr>
          <p:cNvSpPr>
            <a:spLocks noGrp="1"/>
          </p:cNvSpPr>
          <p:nvPr>
            <p:ph type="body" sz="quarter" idx="20"/>
          </p:nvPr>
        </p:nvSpPr>
        <p:spPr>
          <a:xfrm>
            <a:off x="358776" y="2051052"/>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8CE7E5D5-22E9-2B47-BC9C-5F66D5A8573D}"/>
              </a:ext>
            </a:extLst>
          </p:cNvPr>
          <p:cNvSpPr>
            <a:spLocks noGrp="1"/>
          </p:cNvSpPr>
          <p:nvPr>
            <p:ph type="body" sz="quarter" idx="35"/>
          </p:nvPr>
        </p:nvSpPr>
        <p:spPr>
          <a:xfrm>
            <a:off x="2054227" y="1206500"/>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6" name="Text Placeholder 2">
            <a:extLst>
              <a:ext uri="{FF2B5EF4-FFF2-40B4-BE49-F238E27FC236}">
                <a16:creationId xmlns:a16="http://schemas.microsoft.com/office/drawing/2014/main" id="{B0BF2E39-E1A3-3444-9368-6F08459FEC8D}"/>
              </a:ext>
            </a:extLst>
          </p:cNvPr>
          <p:cNvSpPr>
            <a:spLocks noGrp="1"/>
          </p:cNvSpPr>
          <p:nvPr>
            <p:ph type="body" sz="quarter" idx="36"/>
          </p:nvPr>
        </p:nvSpPr>
        <p:spPr>
          <a:xfrm>
            <a:off x="3746500"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7" name="Text Placeholder 2">
            <a:extLst>
              <a:ext uri="{FF2B5EF4-FFF2-40B4-BE49-F238E27FC236}">
                <a16:creationId xmlns:a16="http://schemas.microsoft.com/office/drawing/2014/main" id="{8E1099B0-A217-8D41-9562-D9295932E5B9}"/>
              </a:ext>
            </a:extLst>
          </p:cNvPr>
          <p:cNvSpPr>
            <a:spLocks noGrp="1"/>
          </p:cNvSpPr>
          <p:nvPr>
            <p:ph type="body" sz="quarter" idx="37"/>
          </p:nvPr>
        </p:nvSpPr>
        <p:spPr>
          <a:xfrm>
            <a:off x="4591051" y="120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8" name="Text Placeholder 2">
            <a:extLst>
              <a:ext uri="{FF2B5EF4-FFF2-40B4-BE49-F238E27FC236}">
                <a16:creationId xmlns:a16="http://schemas.microsoft.com/office/drawing/2014/main" id="{196138E4-EF1B-3341-8183-960F2EB34F73}"/>
              </a:ext>
            </a:extLst>
          </p:cNvPr>
          <p:cNvSpPr>
            <a:spLocks noGrp="1"/>
          </p:cNvSpPr>
          <p:nvPr>
            <p:ph type="body" sz="quarter" idx="38"/>
          </p:nvPr>
        </p:nvSpPr>
        <p:spPr>
          <a:xfrm>
            <a:off x="7129463"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9" name="Text Placeholder 2">
            <a:extLst>
              <a:ext uri="{FF2B5EF4-FFF2-40B4-BE49-F238E27FC236}">
                <a16:creationId xmlns:a16="http://schemas.microsoft.com/office/drawing/2014/main" id="{66FE175A-8B9E-E64E-85B7-332522C36D9A}"/>
              </a:ext>
            </a:extLst>
          </p:cNvPr>
          <p:cNvSpPr>
            <a:spLocks noGrp="1"/>
          </p:cNvSpPr>
          <p:nvPr>
            <p:ph type="body" sz="quarter" idx="39"/>
          </p:nvPr>
        </p:nvSpPr>
        <p:spPr>
          <a:xfrm>
            <a:off x="5435601" y="374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60" name="Text Placeholder 2">
            <a:extLst>
              <a:ext uri="{FF2B5EF4-FFF2-40B4-BE49-F238E27FC236}">
                <a16:creationId xmlns:a16="http://schemas.microsoft.com/office/drawing/2014/main" id="{8135D0C7-0F59-F041-98FC-D6EFB4859C8E}"/>
              </a:ext>
            </a:extLst>
          </p:cNvPr>
          <p:cNvSpPr>
            <a:spLocks noGrp="1"/>
          </p:cNvSpPr>
          <p:nvPr>
            <p:ph type="body" sz="quarter" idx="40"/>
          </p:nvPr>
        </p:nvSpPr>
        <p:spPr>
          <a:xfrm>
            <a:off x="1206500" y="3746501"/>
            <a:ext cx="3346451"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72333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ain Content 1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21">
            <a:extLst>
              <a:ext uri="{FF2B5EF4-FFF2-40B4-BE49-F238E27FC236}">
                <a16:creationId xmlns:a16="http://schemas.microsoft.com/office/drawing/2014/main" id="{0CCD19C8-E4E4-D546-BA3A-8F00DB1C0086}"/>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46" name="Graphic 10">
            <a:extLst>
              <a:ext uri="{FF2B5EF4-FFF2-40B4-BE49-F238E27FC236}">
                <a16:creationId xmlns:a16="http://schemas.microsoft.com/office/drawing/2014/main" id="{647CDCC8-9407-7743-9A55-5E79B0CCC24D}"/>
              </a:ext>
            </a:extLst>
          </p:cNvPr>
          <p:cNvSpPr/>
          <p:nvPr userDrawn="1"/>
        </p:nvSpPr>
        <p:spPr>
          <a:xfrm>
            <a:off x="2900070" y="2051052"/>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1"/>
          </a:solidFill>
          <a:ln w="12668" cap="flat">
            <a:noFill/>
            <a:prstDash val="solid"/>
            <a:miter/>
          </a:ln>
        </p:spPr>
        <p:txBody>
          <a:bodyPr rtlCol="0" anchor="ctr"/>
          <a:lstStyle/>
          <a:p>
            <a:endParaRPr lang="en-GB" sz="1800" dirty="0"/>
          </a:p>
        </p:txBody>
      </p:sp>
      <p:sp>
        <p:nvSpPr>
          <p:cNvPr id="47" name="Graphic 10">
            <a:extLst>
              <a:ext uri="{FF2B5EF4-FFF2-40B4-BE49-F238E27FC236}">
                <a16:creationId xmlns:a16="http://schemas.microsoft.com/office/drawing/2014/main" id="{681EEFCA-02E3-8E40-9424-230DB4836CA7}"/>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48" name="Picture Placeholder 13">
            <a:extLst>
              <a:ext uri="{FF2B5EF4-FFF2-40B4-BE49-F238E27FC236}">
                <a16:creationId xmlns:a16="http://schemas.microsoft.com/office/drawing/2014/main" id="{E48C41B6-1189-304F-8353-4BE9CFB26E91}"/>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49" name="Picture Placeholder 13">
            <a:extLst>
              <a:ext uri="{FF2B5EF4-FFF2-40B4-BE49-F238E27FC236}">
                <a16:creationId xmlns:a16="http://schemas.microsoft.com/office/drawing/2014/main" id="{2E609FB5-F921-BD4E-A53B-94AA9337CB0B}"/>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a:t>
            </a:r>
            <a:br>
              <a:rPr lang="en-GB" dirty="0"/>
            </a:br>
            <a:r>
              <a:rPr lang="en-GB" dirty="0"/>
              <a:t>numeral</a:t>
            </a:r>
          </a:p>
        </p:txBody>
      </p:sp>
      <p:sp>
        <p:nvSpPr>
          <p:cNvPr id="50" name="Picture Placeholder 13">
            <a:extLst>
              <a:ext uri="{FF2B5EF4-FFF2-40B4-BE49-F238E27FC236}">
                <a16:creationId xmlns:a16="http://schemas.microsoft.com/office/drawing/2014/main" id="{A7442249-CA36-0145-8469-ADB4F099BB85}"/>
              </a:ext>
            </a:extLst>
          </p:cNvPr>
          <p:cNvSpPr>
            <a:spLocks noGrp="1"/>
          </p:cNvSpPr>
          <p:nvPr>
            <p:ph type="pic" sz="quarter" idx="26" hasCustomPrompt="1"/>
          </p:nvPr>
        </p:nvSpPr>
        <p:spPr>
          <a:xfrm>
            <a:off x="543783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51" name="Picture Placeholder 13">
            <a:extLst>
              <a:ext uri="{FF2B5EF4-FFF2-40B4-BE49-F238E27FC236}">
                <a16:creationId xmlns:a16="http://schemas.microsoft.com/office/drawing/2014/main" id="{6135653C-27BC-DC45-83EE-FB0E1A2BC172}"/>
              </a:ext>
            </a:extLst>
          </p:cNvPr>
          <p:cNvSpPr>
            <a:spLocks noGrp="1"/>
          </p:cNvSpPr>
          <p:nvPr>
            <p:ph type="pic" sz="quarter" idx="27" hasCustomPrompt="1"/>
          </p:nvPr>
        </p:nvSpPr>
        <p:spPr>
          <a:xfrm>
            <a:off x="1209089"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3" name="Picture Placeholder 13">
            <a:extLst>
              <a:ext uri="{FF2B5EF4-FFF2-40B4-BE49-F238E27FC236}">
                <a16:creationId xmlns:a16="http://schemas.microsoft.com/office/drawing/2014/main" id="{817C9747-1821-DD4D-ACCB-E4E1358DF0C4}"/>
              </a:ext>
            </a:extLst>
          </p:cNvPr>
          <p:cNvSpPr>
            <a:spLocks noGrp="1"/>
          </p:cNvSpPr>
          <p:nvPr>
            <p:ph type="pic" sz="quarter" idx="29" hasCustomPrompt="1"/>
          </p:nvPr>
        </p:nvSpPr>
        <p:spPr>
          <a:xfrm>
            <a:off x="28987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5" name="Picture Placeholder 13">
            <a:extLst>
              <a:ext uri="{FF2B5EF4-FFF2-40B4-BE49-F238E27FC236}">
                <a16:creationId xmlns:a16="http://schemas.microsoft.com/office/drawing/2014/main" id="{2CD381D1-273B-1D47-84A8-287AFA7983D7}"/>
              </a:ext>
            </a:extLst>
          </p:cNvPr>
          <p:cNvSpPr>
            <a:spLocks noGrp="1"/>
          </p:cNvSpPr>
          <p:nvPr>
            <p:ph type="pic" sz="quarter" idx="31" hasCustomPrompt="1"/>
          </p:nvPr>
        </p:nvSpPr>
        <p:spPr>
          <a:xfrm>
            <a:off x="543754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71" name="Text Placeholder 2">
            <a:extLst>
              <a:ext uri="{FF2B5EF4-FFF2-40B4-BE49-F238E27FC236}">
                <a16:creationId xmlns:a16="http://schemas.microsoft.com/office/drawing/2014/main" id="{7249E632-3D84-3641-B335-C6B00C723214}"/>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2" name="Text Placeholder 2">
            <a:extLst>
              <a:ext uri="{FF2B5EF4-FFF2-40B4-BE49-F238E27FC236}">
                <a16:creationId xmlns:a16="http://schemas.microsoft.com/office/drawing/2014/main" id="{57BCC1E3-8E8F-724B-923B-C21F835B8A7D}"/>
              </a:ext>
            </a:extLst>
          </p:cNvPr>
          <p:cNvSpPr>
            <a:spLocks noGrp="1"/>
          </p:cNvSpPr>
          <p:nvPr>
            <p:ph type="body" sz="quarter" idx="33"/>
          </p:nvPr>
        </p:nvSpPr>
        <p:spPr>
          <a:xfrm>
            <a:off x="2904273" y="2051050"/>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3" name="Text Placeholder 2">
            <a:extLst>
              <a:ext uri="{FF2B5EF4-FFF2-40B4-BE49-F238E27FC236}">
                <a16:creationId xmlns:a16="http://schemas.microsoft.com/office/drawing/2014/main" id="{A60C833B-A2AE-624A-9D45-E4292FEA83A8}"/>
              </a:ext>
            </a:extLst>
          </p:cNvPr>
          <p:cNvSpPr>
            <a:spLocks noGrp="1"/>
          </p:cNvSpPr>
          <p:nvPr>
            <p:ph type="body" sz="quarter" idx="34"/>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138439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ain Content 1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11">
            <a:extLst>
              <a:ext uri="{FF2B5EF4-FFF2-40B4-BE49-F238E27FC236}">
                <a16:creationId xmlns:a16="http://schemas.microsoft.com/office/drawing/2014/main" id="{4A77C83A-D527-A74F-8AEE-462D503D9F24}"/>
              </a:ext>
            </a:extLst>
          </p:cNvPr>
          <p:cNvSpPr/>
          <p:nvPr userDrawn="1"/>
        </p:nvSpPr>
        <p:spPr>
          <a:xfrm>
            <a:off x="361948"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46" name="Graphic 21">
            <a:extLst>
              <a:ext uri="{FF2B5EF4-FFF2-40B4-BE49-F238E27FC236}">
                <a16:creationId xmlns:a16="http://schemas.microsoft.com/office/drawing/2014/main" id="{9A5E0ECA-E455-9B4A-82C6-1259FA0253A7}"/>
              </a:ext>
            </a:extLst>
          </p:cNvPr>
          <p:cNvSpPr/>
          <p:nvPr userDrawn="1"/>
        </p:nvSpPr>
        <p:spPr>
          <a:xfrm>
            <a:off x="2054226"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47" name="Graphic 9">
            <a:extLst>
              <a:ext uri="{FF2B5EF4-FFF2-40B4-BE49-F238E27FC236}">
                <a16:creationId xmlns:a16="http://schemas.microsoft.com/office/drawing/2014/main" id="{7EFD6743-D49F-844E-89E1-325C46875560}"/>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8" name="Graphic 11">
            <a:extLst>
              <a:ext uri="{FF2B5EF4-FFF2-40B4-BE49-F238E27FC236}">
                <a16:creationId xmlns:a16="http://schemas.microsoft.com/office/drawing/2014/main" id="{3B1917AD-4E12-E842-BFF9-3E6B5CBEBE0E}"/>
              </a:ext>
            </a:extLst>
          </p:cNvPr>
          <p:cNvSpPr/>
          <p:nvPr userDrawn="1"/>
        </p:nvSpPr>
        <p:spPr>
          <a:xfrm>
            <a:off x="4591051" y="120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rgbClr val="85431E"/>
          </a:solidFill>
          <a:ln w="12664" cap="flat">
            <a:noFill/>
            <a:prstDash val="solid"/>
            <a:miter/>
          </a:ln>
        </p:spPr>
        <p:txBody>
          <a:bodyPr rtlCol="0" anchor="ctr"/>
          <a:lstStyle/>
          <a:p>
            <a:endParaRPr lang="en-GB" sz="1800" dirty="0"/>
          </a:p>
        </p:txBody>
      </p:sp>
      <p:sp>
        <p:nvSpPr>
          <p:cNvPr id="49" name="Graphic 20">
            <a:extLst>
              <a:ext uri="{FF2B5EF4-FFF2-40B4-BE49-F238E27FC236}">
                <a16:creationId xmlns:a16="http://schemas.microsoft.com/office/drawing/2014/main" id="{8E45EF40-8269-FC4A-AE5E-5CEC10C31444}"/>
              </a:ext>
            </a:extLst>
          </p:cNvPr>
          <p:cNvSpPr/>
          <p:nvPr userDrawn="1"/>
        </p:nvSpPr>
        <p:spPr>
          <a:xfrm>
            <a:off x="6283326" y="2052379"/>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50" name="Graphic 21">
            <a:extLst>
              <a:ext uri="{FF2B5EF4-FFF2-40B4-BE49-F238E27FC236}">
                <a16:creationId xmlns:a16="http://schemas.microsoft.com/office/drawing/2014/main" id="{A7D8F50C-A12C-6D4D-9A2D-93E5BF9CED54}"/>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51" name="Picture Placeholder 13">
            <a:extLst>
              <a:ext uri="{FF2B5EF4-FFF2-40B4-BE49-F238E27FC236}">
                <a16:creationId xmlns:a16="http://schemas.microsoft.com/office/drawing/2014/main" id="{18E23119-5127-7B4C-A505-90F65993DD53}"/>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3" name="Picture Placeholder 13">
            <a:extLst>
              <a:ext uri="{FF2B5EF4-FFF2-40B4-BE49-F238E27FC236}">
                <a16:creationId xmlns:a16="http://schemas.microsoft.com/office/drawing/2014/main" id="{7F92596C-2885-D148-914C-8E6E9C2B3D76}"/>
              </a:ext>
            </a:extLst>
          </p:cNvPr>
          <p:cNvSpPr>
            <a:spLocks noGrp="1"/>
          </p:cNvSpPr>
          <p:nvPr>
            <p:ph type="pic" sz="quarter" idx="30" hasCustomPrompt="1"/>
          </p:nvPr>
        </p:nvSpPr>
        <p:spPr>
          <a:xfrm>
            <a:off x="2051052"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4" name="Picture Placeholder 13">
            <a:extLst>
              <a:ext uri="{FF2B5EF4-FFF2-40B4-BE49-F238E27FC236}">
                <a16:creationId xmlns:a16="http://schemas.microsoft.com/office/drawing/2014/main" id="{6FD5BF0A-C214-964E-9088-E08325509573}"/>
              </a:ext>
            </a:extLst>
          </p:cNvPr>
          <p:cNvSpPr>
            <a:spLocks noGrp="1"/>
          </p:cNvSpPr>
          <p:nvPr>
            <p:ph type="pic" sz="quarter" idx="31" hasCustomPrompt="1"/>
          </p:nvPr>
        </p:nvSpPr>
        <p:spPr>
          <a:xfrm>
            <a:off x="3743326"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6" name="Picture Placeholder 13">
            <a:extLst>
              <a:ext uri="{FF2B5EF4-FFF2-40B4-BE49-F238E27FC236}">
                <a16:creationId xmlns:a16="http://schemas.microsoft.com/office/drawing/2014/main" id="{4A48BD7B-B94F-AD47-BA83-22E25D700F72}"/>
              </a:ext>
            </a:extLst>
          </p:cNvPr>
          <p:cNvSpPr>
            <a:spLocks noGrp="1"/>
          </p:cNvSpPr>
          <p:nvPr>
            <p:ph type="pic" sz="quarter" idx="33" hasCustomPrompt="1"/>
          </p:nvPr>
        </p:nvSpPr>
        <p:spPr>
          <a:xfrm>
            <a:off x="7977133"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8" name="Picture Placeholder 67">
            <a:extLst>
              <a:ext uri="{FF2B5EF4-FFF2-40B4-BE49-F238E27FC236}">
                <a16:creationId xmlns:a16="http://schemas.microsoft.com/office/drawing/2014/main" id="{340DDA7B-6BF0-E240-A1AC-3307921C9359}"/>
              </a:ext>
            </a:extLst>
          </p:cNvPr>
          <p:cNvSpPr>
            <a:spLocks noGrp="1"/>
          </p:cNvSpPr>
          <p:nvPr>
            <p:ph type="pic" sz="quarter" idx="11" hasCustomPrompt="1"/>
          </p:nvPr>
        </p:nvSpPr>
        <p:spPr>
          <a:xfrm>
            <a:off x="358777" y="1205983"/>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69" name="Vertical Text Placeholder 28">
            <a:extLst>
              <a:ext uri="{FF2B5EF4-FFF2-40B4-BE49-F238E27FC236}">
                <a16:creationId xmlns:a16="http://schemas.microsoft.com/office/drawing/2014/main" id="{B40C14A9-AC31-7942-BA16-9D33179E21C4}"/>
              </a:ext>
            </a:extLst>
          </p:cNvPr>
          <p:cNvSpPr>
            <a:spLocks noGrp="1"/>
          </p:cNvSpPr>
          <p:nvPr>
            <p:ph type="body" orient="vert" sz="quarter" idx="34" hasCustomPrompt="1"/>
          </p:nvPr>
        </p:nvSpPr>
        <p:spPr>
          <a:xfrm rot="16200000">
            <a:off x="1055584" y="1059017"/>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2" name="Picture Placeholder 71">
            <a:extLst>
              <a:ext uri="{FF2B5EF4-FFF2-40B4-BE49-F238E27FC236}">
                <a16:creationId xmlns:a16="http://schemas.microsoft.com/office/drawing/2014/main" id="{C3815A05-09AC-2545-BB9B-C162806CC8B8}"/>
              </a:ext>
            </a:extLst>
          </p:cNvPr>
          <p:cNvSpPr>
            <a:spLocks noGrp="1"/>
          </p:cNvSpPr>
          <p:nvPr>
            <p:ph type="pic" sz="quarter" idx="10" hasCustomPrompt="1"/>
          </p:nvPr>
        </p:nvSpPr>
        <p:spPr>
          <a:xfrm>
            <a:off x="3744913" y="205211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73" name="Vertical Text Placeholder 28">
            <a:extLst>
              <a:ext uri="{FF2B5EF4-FFF2-40B4-BE49-F238E27FC236}">
                <a16:creationId xmlns:a16="http://schemas.microsoft.com/office/drawing/2014/main" id="{98355CE9-43AD-D443-A629-46C3959A16D7}"/>
              </a:ext>
            </a:extLst>
          </p:cNvPr>
          <p:cNvSpPr>
            <a:spLocks noGrp="1"/>
          </p:cNvSpPr>
          <p:nvPr>
            <p:ph type="body" orient="vert" sz="quarter" idx="13" hasCustomPrompt="1"/>
          </p:nvPr>
        </p:nvSpPr>
        <p:spPr>
          <a:xfrm rot="10800000">
            <a:off x="5985369" y="205105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4" name="Text Placeholder 2">
            <a:extLst>
              <a:ext uri="{FF2B5EF4-FFF2-40B4-BE49-F238E27FC236}">
                <a16:creationId xmlns:a16="http://schemas.microsoft.com/office/drawing/2014/main" id="{8435D5F3-665C-EA44-849B-1584FE6A7791}"/>
              </a:ext>
            </a:extLst>
          </p:cNvPr>
          <p:cNvSpPr>
            <a:spLocks noGrp="1"/>
          </p:cNvSpPr>
          <p:nvPr>
            <p:ph type="body" sz="quarter" idx="20"/>
          </p:nvPr>
        </p:nvSpPr>
        <p:spPr>
          <a:xfrm>
            <a:off x="358777"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5" name="Text Placeholder 2">
            <a:extLst>
              <a:ext uri="{FF2B5EF4-FFF2-40B4-BE49-F238E27FC236}">
                <a16:creationId xmlns:a16="http://schemas.microsoft.com/office/drawing/2014/main" id="{06E69B9A-C7DE-5846-B295-1F42D2F6DA03}"/>
              </a:ext>
            </a:extLst>
          </p:cNvPr>
          <p:cNvSpPr>
            <a:spLocks noGrp="1"/>
          </p:cNvSpPr>
          <p:nvPr>
            <p:ph type="body" sz="quarter" idx="35"/>
          </p:nvPr>
        </p:nvSpPr>
        <p:spPr>
          <a:xfrm>
            <a:off x="2057402"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6" name="Text Placeholder 2">
            <a:extLst>
              <a:ext uri="{FF2B5EF4-FFF2-40B4-BE49-F238E27FC236}">
                <a16:creationId xmlns:a16="http://schemas.microsoft.com/office/drawing/2014/main" id="{498F6682-C8C2-B643-9610-B72E96A78103}"/>
              </a:ext>
            </a:extLst>
          </p:cNvPr>
          <p:cNvSpPr>
            <a:spLocks noGrp="1"/>
          </p:cNvSpPr>
          <p:nvPr>
            <p:ph type="body" sz="quarter" idx="36"/>
          </p:nvPr>
        </p:nvSpPr>
        <p:spPr>
          <a:xfrm>
            <a:off x="358777" y="3743325"/>
            <a:ext cx="3349625"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7" name="Text Placeholder 2">
            <a:extLst>
              <a:ext uri="{FF2B5EF4-FFF2-40B4-BE49-F238E27FC236}">
                <a16:creationId xmlns:a16="http://schemas.microsoft.com/office/drawing/2014/main" id="{3DA2AAF7-E5BF-7643-A7BC-56455A39786C}"/>
              </a:ext>
            </a:extLst>
          </p:cNvPr>
          <p:cNvSpPr>
            <a:spLocks noGrp="1"/>
          </p:cNvSpPr>
          <p:nvPr>
            <p:ph type="body" sz="quarter" idx="37"/>
          </p:nvPr>
        </p:nvSpPr>
        <p:spPr>
          <a:xfrm>
            <a:off x="5435601" y="3743325"/>
            <a:ext cx="2501899"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8" name="Text Placeholder 2">
            <a:extLst>
              <a:ext uri="{FF2B5EF4-FFF2-40B4-BE49-F238E27FC236}">
                <a16:creationId xmlns:a16="http://schemas.microsoft.com/office/drawing/2014/main" id="{83B57313-8394-024E-A914-17D69ED18A5D}"/>
              </a:ext>
            </a:extLst>
          </p:cNvPr>
          <p:cNvSpPr>
            <a:spLocks noGrp="1"/>
          </p:cNvSpPr>
          <p:nvPr>
            <p:ph type="body" sz="quarter" idx="38"/>
          </p:nvPr>
        </p:nvSpPr>
        <p:spPr>
          <a:xfrm>
            <a:off x="6285796" y="2047877"/>
            <a:ext cx="2499429" cy="1658419"/>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9" name="Text Placeholder 2">
            <a:extLst>
              <a:ext uri="{FF2B5EF4-FFF2-40B4-BE49-F238E27FC236}">
                <a16:creationId xmlns:a16="http://schemas.microsoft.com/office/drawing/2014/main" id="{A894F3D1-AC70-F94A-82F1-8EA15BE1455D}"/>
              </a:ext>
            </a:extLst>
          </p:cNvPr>
          <p:cNvSpPr>
            <a:spLocks noGrp="1"/>
          </p:cNvSpPr>
          <p:nvPr>
            <p:ph type="body" sz="quarter" idx="39"/>
          </p:nvPr>
        </p:nvSpPr>
        <p:spPr>
          <a:xfrm>
            <a:off x="4591052" y="1205175"/>
            <a:ext cx="3346449" cy="805671"/>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974916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ain Content 1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29" name="Graphic 21">
            <a:extLst>
              <a:ext uri="{FF2B5EF4-FFF2-40B4-BE49-F238E27FC236}">
                <a16:creationId xmlns:a16="http://schemas.microsoft.com/office/drawing/2014/main" id="{A0A647BC-702C-5B4C-8D52-FE5C5A00A61D}"/>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0" name="Graphic 10">
            <a:extLst>
              <a:ext uri="{FF2B5EF4-FFF2-40B4-BE49-F238E27FC236}">
                <a16:creationId xmlns:a16="http://schemas.microsoft.com/office/drawing/2014/main" id="{E7A5C43B-40D1-B54C-8928-95489A18A93D}"/>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31" name="Graphic 20">
            <a:extLst>
              <a:ext uri="{FF2B5EF4-FFF2-40B4-BE49-F238E27FC236}">
                <a16:creationId xmlns:a16="http://schemas.microsoft.com/office/drawing/2014/main" id="{BBEB5724-5162-064E-AF2E-9739BBC15201}"/>
              </a:ext>
            </a:extLst>
          </p:cNvPr>
          <p:cNvSpPr/>
          <p:nvPr userDrawn="1"/>
        </p:nvSpPr>
        <p:spPr>
          <a:xfrm>
            <a:off x="3743326" y="2898777"/>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32" name="Picture Placeholder 31">
            <a:extLst>
              <a:ext uri="{FF2B5EF4-FFF2-40B4-BE49-F238E27FC236}">
                <a16:creationId xmlns:a16="http://schemas.microsoft.com/office/drawing/2014/main" id="{66F62BA6-F5A6-B546-9D42-4EB5F5B0D931}"/>
              </a:ext>
            </a:extLst>
          </p:cNvPr>
          <p:cNvSpPr>
            <a:spLocks noGrp="1"/>
          </p:cNvSpPr>
          <p:nvPr>
            <p:ph type="pic" sz="quarter" idx="10" hasCustomPrompt="1"/>
          </p:nvPr>
        </p:nvSpPr>
        <p:spPr>
          <a:xfrm>
            <a:off x="2900730"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33" name="Vertical Text Placeholder 28">
            <a:extLst>
              <a:ext uri="{FF2B5EF4-FFF2-40B4-BE49-F238E27FC236}">
                <a16:creationId xmlns:a16="http://schemas.microsoft.com/office/drawing/2014/main" id="{B5245E83-3589-C742-A56C-02CF02393877}"/>
              </a:ext>
            </a:extLst>
          </p:cNvPr>
          <p:cNvSpPr>
            <a:spLocks noGrp="1"/>
          </p:cNvSpPr>
          <p:nvPr>
            <p:ph type="body" orient="vert" sz="quarter" idx="13" hasCustomPrompt="1"/>
          </p:nvPr>
        </p:nvSpPr>
        <p:spPr>
          <a:xfrm rot="10800000">
            <a:off x="5141185"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marL="0" marR="0" lvl="0" indent="0" algn="r" defTabSz="685783" rtl="0" eaLnBrk="1" fontAlgn="auto" latinLnBrk="0" hangingPunct="1">
              <a:lnSpc>
                <a:spcPct val="110000"/>
              </a:lnSpc>
              <a:spcBef>
                <a:spcPts val="0"/>
              </a:spcBef>
              <a:spcAft>
                <a:spcPts val="0"/>
              </a:spcAft>
              <a:buClrTx/>
              <a:buSzTx/>
              <a:buFont typeface="Arial" panose="020B0604020202020204" pitchFamily="34" charset="0"/>
              <a:buNone/>
              <a:tabLst/>
              <a:defRPr/>
            </a:pPr>
            <a:r>
              <a:rPr lang="en-GB" dirty="0"/>
              <a:t>WaterAid/Photographer Name</a:t>
            </a:r>
          </a:p>
        </p:txBody>
      </p:sp>
      <p:sp>
        <p:nvSpPr>
          <p:cNvPr id="34" name="Picture Placeholder 33">
            <a:extLst>
              <a:ext uri="{FF2B5EF4-FFF2-40B4-BE49-F238E27FC236}">
                <a16:creationId xmlns:a16="http://schemas.microsoft.com/office/drawing/2014/main" id="{34903C7C-3EA5-0D47-802A-A10977FF4925}"/>
              </a:ext>
            </a:extLst>
          </p:cNvPr>
          <p:cNvSpPr>
            <a:spLocks noGrp="1"/>
          </p:cNvSpPr>
          <p:nvPr>
            <p:ph type="pic" sz="quarter" idx="11" hasCustomPrompt="1"/>
          </p:nvPr>
        </p:nvSpPr>
        <p:spPr>
          <a:xfrm>
            <a:off x="358778" y="3745982"/>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35" name="Vertical Text Placeholder 28">
            <a:extLst>
              <a:ext uri="{FF2B5EF4-FFF2-40B4-BE49-F238E27FC236}">
                <a16:creationId xmlns:a16="http://schemas.microsoft.com/office/drawing/2014/main" id="{E316255E-4D1C-B542-B7C8-128D29E2D74F}"/>
              </a:ext>
            </a:extLst>
          </p:cNvPr>
          <p:cNvSpPr>
            <a:spLocks noGrp="1"/>
          </p:cNvSpPr>
          <p:nvPr>
            <p:ph type="body" orient="vert" sz="quarter" idx="34" hasCustomPrompt="1"/>
          </p:nvPr>
        </p:nvSpPr>
        <p:spPr>
          <a:xfrm rot="16200000">
            <a:off x="1055585" y="3599016"/>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36" name="Picture Placeholder 13">
            <a:extLst>
              <a:ext uri="{FF2B5EF4-FFF2-40B4-BE49-F238E27FC236}">
                <a16:creationId xmlns:a16="http://schemas.microsoft.com/office/drawing/2014/main" id="{461E50E8-E5F8-6245-8DDE-4F1BFBEE1D62}"/>
              </a:ext>
            </a:extLst>
          </p:cNvPr>
          <p:cNvSpPr>
            <a:spLocks noGrp="1"/>
          </p:cNvSpPr>
          <p:nvPr>
            <p:ph type="pic" sz="quarter" idx="30" hasCustomPrompt="1"/>
          </p:nvPr>
        </p:nvSpPr>
        <p:spPr>
          <a:xfrm>
            <a:off x="2051052"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8" name="Picture Placeholder 13">
            <a:extLst>
              <a:ext uri="{FF2B5EF4-FFF2-40B4-BE49-F238E27FC236}">
                <a16:creationId xmlns:a16="http://schemas.microsoft.com/office/drawing/2014/main" id="{E748DAF5-1970-9445-BB25-21DC4BE51B14}"/>
              </a:ext>
            </a:extLst>
          </p:cNvPr>
          <p:cNvSpPr>
            <a:spLocks noGrp="1"/>
          </p:cNvSpPr>
          <p:nvPr>
            <p:ph type="pic" sz="quarter" idx="36" hasCustomPrompt="1"/>
          </p:nvPr>
        </p:nvSpPr>
        <p:spPr>
          <a:xfrm>
            <a:off x="2898777" y="289560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9" name="Picture Placeholder 13">
            <a:extLst>
              <a:ext uri="{FF2B5EF4-FFF2-40B4-BE49-F238E27FC236}">
                <a16:creationId xmlns:a16="http://schemas.microsoft.com/office/drawing/2014/main" id="{2FC56AC5-8F99-7C41-9827-F2575857166B}"/>
              </a:ext>
            </a:extLst>
          </p:cNvPr>
          <p:cNvSpPr>
            <a:spLocks noGrp="1"/>
          </p:cNvSpPr>
          <p:nvPr>
            <p:ph type="pic" sz="quarter" idx="37" hasCustomPrompt="1"/>
          </p:nvPr>
        </p:nvSpPr>
        <p:spPr>
          <a:xfrm>
            <a:off x="5435601" y="120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3" name="Text Placeholder 2">
            <a:extLst>
              <a:ext uri="{FF2B5EF4-FFF2-40B4-BE49-F238E27FC236}">
                <a16:creationId xmlns:a16="http://schemas.microsoft.com/office/drawing/2014/main" id="{BB6C49E2-77D3-7349-BD86-B5A0E534CDB7}"/>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4" name="Text Placeholder 2">
            <a:extLst>
              <a:ext uri="{FF2B5EF4-FFF2-40B4-BE49-F238E27FC236}">
                <a16:creationId xmlns:a16="http://schemas.microsoft.com/office/drawing/2014/main" id="{1D6CDACB-B355-B644-BCFD-52E168F13F91}"/>
              </a:ext>
            </a:extLst>
          </p:cNvPr>
          <p:cNvSpPr>
            <a:spLocks noGrp="1"/>
          </p:cNvSpPr>
          <p:nvPr>
            <p:ph type="body" sz="quarter" idx="33"/>
          </p:nvPr>
        </p:nvSpPr>
        <p:spPr>
          <a:xfrm>
            <a:off x="3743326" y="2898774"/>
            <a:ext cx="2501900" cy="165417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F86B19AF-5C77-E440-A695-334C801948C0}"/>
              </a:ext>
            </a:extLst>
          </p:cNvPr>
          <p:cNvSpPr>
            <a:spLocks noGrp="1"/>
          </p:cNvSpPr>
          <p:nvPr>
            <p:ph type="body" sz="quarter" idx="38"/>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0677617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ain Content 1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8" name="Picture Placeholder 17">
            <a:extLst>
              <a:ext uri="{FF2B5EF4-FFF2-40B4-BE49-F238E27FC236}">
                <a16:creationId xmlns:a16="http://schemas.microsoft.com/office/drawing/2014/main" id="{5FF7D2A2-015A-414D-95D0-2E618F4EE1E8}"/>
              </a:ext>
            </a:extLst>
          </p:cNvPr>
          <p:cNvSpPr>
            <a:spLocks noGrp="1"/>
          </p:cNvSpPr>
          <p:nvPr>
            <p:ph type="pic" sz="quarter" idx="24" hasCustomPrompt="1"/>
          </p:nvPr>
        </p:nvSpPr>
        <p:spPr>
          <a:xfrm>
            <a:off x="2898775"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9" name="Vertical Text Placeholder 28">
            <a:extLst>
              <a:ext uri="{FF2B5EF4-FFF2-40B4-BE49-F238E27FC236}">
                <a16:creationId xmlns:a16="http://schemas.microsoft.com/office/drawing/2014/main" id="{D686A1DD-AC3F-904A-B401-4A0F8DB0A61F}"/>
              </a:ext>
            </a:extLst>
          </p:cNvPr>
          <p:cNvSpPr>
            <a:spLocks noGrp="1"/>
          </p:cNvSpPr>
          <p:nvPr>
            <p:ph type="body" orient="vert" sz="quarter" idx="25" hasCustomPrompt="1"/>
          </p:nvPr>
        </p:nvSpPr>
        <p:spPr>
          <a:xfrm rot="10800000">
            <a:off x="5139232"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0" name="Picture Placeholder 19">
            <a:extLst>
              <a:ext uri="{FF2B5EF4-FFF2-40B4-BE49-F238E27FC236}">
                <a16:creationId xmlns:a16="http://schemas.microsoft.com/office/drawing/2014/main" id="{037D4E97-B2DF-9142-AABD-E31798EA2C20}"/>
              </a:ext>
            </a:extLst>
          </p:cNvPr>
          <p:cNvSpPr>
            <a:spLocks noGrp="1"/>
          </p:cNvSpPr>
          <p:nvPr>
            <p:ph type="pic" sz="quarter" idx="26" hasCustomPrompt="1"/>
          </p:nvPr>
        </p:nvSpPr>
        <p:spPr>
          <a:xfrm>
            <a:off x="5435601"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1" name="Vertical Text Placeholder 28">
            <a:extLst>
              <a:ext uri="{FF2B5EF4-FFF2-40B4-BE49-F238E27FC236}">
                <a16:creationId xmlns:a16="http://schemas.microsoft.com/office/drawing/2014/main" id="{C55F37A8-8EB3-1E45-B310-E5252AC948CD}"/>
              </a:ext>
            </a:extLst>
          </p:cNvPr>
          <p:cNvSpPr>
            <a:spLocks noGrp="1"/>
          </p:cNvSpPr>
          <p:nvPr>
            <p:ph type="body" orient="vert" sz="quarter" idx="27" hasCustomPrompt="1"/>
          </p:nvPr>
        </p:nvSpPr>
        <p:spPr>
          <a:xfrm rot="10800000">
            <a:off x="7676057"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260244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ain Content 16">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289666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289560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6" name="Picture Placeholder 25">
            <a:extLst>
              <a:ext uri="{FF2B5EF4-FFF2-40B4-BE49-F238E27FC236}">
                <a16:creationId xmlns:a16="http://schemas.microsoft.com/office/drawing/2014/main" id="{F224CFCE-162C-1144-823C-B133C922BD2C}"/>
              </a:ext>
            </a:extLst>
          </p:cNvPr>
          <p:cNvSpPr>
            <a:spLocks noGrp="1"/>
          </p:cNvSpPr>
          <p:nvPr>
            <p:ph type="pic" sz="quarter" idx="14" hasCustomPrompt="1"/>
          </p:nvPr>
        </p:nvSpPr>
        <p:spPr>
          <a:xfrm>
            <a:off x="358775" y="35877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7" name="Vertical Text Placeholder 28">
            <a:extLst>
              <a:ext uri="{FF2B5EF4-FFF2-40B4-BE49-F238E27FC236}">
                <a16:creationId xmlns:a16="http://schemas.microsoft.com/office/drawing/2014/main" id="{584C8DAA-D519-7249-B4CE-AA6BF0F62329}"/>
              </a:ext>
            </a:extLst>
          </p:cNvPr>
          <p:cNvSpPr>
            <a:spLocks noGrp="1"/>
          </p:cNvSpPr>
          <p:nvPr>
            <p:ph type="body" orient="vert" sz="quarter" idx="15" hasCustomPrompt="1"/>
          </p:nvPr>
        </p:nvSpPr>
        <p:spPr>
          <a:xfrm rot="10800000">
            <a:off x="2599233" y="357708"/>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8" name="Text Placeholder 2">
            <a:extLst>
              <a:ext uri="{FF2B5EF4-FFF2-40B4-BE49-F238E27FC236}">
                <a16:creationId xmlns:a16="http://schemas.microsoft.com/office/drawing/2014/main" id="{196086D0-EB3F-8E47-BAF7-93BD80808DAA}"/>
              </a:ext>
            </a:extLst>
          </p:cNvPr>
          <p:cNvSpPr>
            <a:spLocks noGrp="1"/>
          </p:cNvSpPr>
          <p:nvPr>
            <p:ph type="body" sz="quarter" idx="20"/>
          </p:nvPr>
        </p:nvSpPr>
        <p:spPr>
          <a:xfrm>
            <a:off x="2898776" y="350729"/>
            <a:ext cx="5894496" cy="4202222"/>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422867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in Content 17">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2">
            <a:extLst>
              <a:ext uri="{FF2B5EF4-FFF2-40B4-BE49-F238E27FC236}">
                <a16:creationId xmlns:a16="http://schemas.microsoft.com/office/drawing/2014/main" id="{E56FEC06-7BFB-C048-9DBC-F26896253C34}"/>
              </a:ext>
            </a:extLst>
          </p:cNvPr>
          <p:cNvSpPr>
            <a:spLocks noGrp="1"/>
          </p:cNvSpPr>
          <p:nvPr>
            <p:ph type="pic" sz="quarter" idx="10" hasCustomPrompt="1"/>
          </p:nvPr>
        </p:nvSpPr>
        <p:spPr>
          <a:xfrm>
            <a:off x="358774" y="358776"/>
            <a:ext cx="8430391" cy="4197225"/>
          </a:xfrm>
          <a:custGeom>
            <a:avLst/>
            <a:gdLst>
              <a:gd name="connsiteX0" fmla="*/ 35968 w 8430390"/>
              <a:gd name="connsiteY0" fmla="*/ 0 h 4197225"/>
              <a:gd name="connsiteX1" fmla="*/ 8394295 w 8430390"/>
              <a:gd name="connsiteY1" fmla="*/ 0 h 4197225"/>
              <a:gd name="connsiteX2" fmla="*/ 8430390 w 8430390"/>
              <a:gd name="connsiteY2" fmla="*/ 36095 h 4197225"/>
              <a:gd name="connsiteX3" fmla="*/ 8430390 w 8430390"/>
              <a:gd name="connsiteY3" fmla="*/ 4161130 h 4197225"/>
              <a:gd name="connsiteX4" fmla="*/ 8394295 w 8430390"/>
              <a:gd name="connsiteY4" fmla="*/ 4197225 h 4197225"/>
              <a:gd name="connsiteX5" fmla="*/ 35968 w 8430390"/>
              <a:gd name="connsiteY5" fmla="*/ 4197225 h 4197225"/>
              <a:gd name="connsiteX6" fmla="*/ 0 w 8430390"/>
              <a:gd name="connsiteY6" fmla="*/ 4161257 h 4197225"/>
              <a:gd name="connsiteX7" fmla="*/ 0 w 8430390"/>
              <a:gd name="connsiteY7" fmla="*/ 4161130 h 4197225"/>
              <a:gd name="connsiteX8" fmla="*/ 0 w 8430390"/>
              <a:gd name="connsiteY8" fmla="*/ 35968 h 4197225"/>
              <a:gd name="connsiteX9" fmla="*/ 35968 w 8430390"/>
              <a:gd name="connsiteY9" fmla="*/ 0 h 419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30390" h="4197225">
                <a:moveTo>
                  <a:pt x="35968" y="0"/>
                </a:moveTo>
                <a:lnTo>
                  <a:pt x="8394295" y="0"/>
                </a:lnTo>
                <a:cubicBezTo>
                  <a:pt x="8414224" y="0"/>
                  <a:pt x="8430390" y="16160"/>
                  <a:pt x="8430390" y="36095"/>
                </a:cubicBezTo>
                <a:lnTo>
                  <a:pt x="8430390" y="4161130"/>
                </a:lnTo>
                <a:cubicBezTo>
                  <a:pt x="8430390" y="4181059"/>
                  <a:pt x="8414236" y="4197225"/>
                  <a:pt x="8394295" y="4197225"/>
                </a:cubicBezTo>
                <a:lnTo>
                  <a:pt x="35968" y="4197225"/>
                </a:lnTo>
                <a:cubicBezTo>
                  <a:pt x="16104" y="4197225"/>
                  <a:pt x="0" y="4181122"/>
                  <a:pt x="0" y="4161257"/>
                </a:cubicBezTo>
                <a:cubicBezTo>
                  <a:pt x="0" y="4161219"/>
                  <a:pt x="0" y="4161168"/>
                  <a:pt x="0" y="4161130"/>
                </a:cubicBezTo>
                <a:lnTo>
                  <a:pt x="0" y="35968"/>
                </a:lnTo>
                <a:cubicBezTo>
                  <a:pt x="0" y="16103"/>
                  <a:pt x="16104" y="0"/>
                  <a:pt x="359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4" name="Vertical Text Placeholder 28">
            <a:extLst>
              <a:ext uri="{FF2B5EF4-FFF2-40B4-BE49-F238E27FC236}">
                <a16:creationId xmlns:a16="http://schemas.microsoft.com/office/drawing/2014/main" id="{F48CCFE3-451A-3642-9CBB-3FF998FB7BD4}"/>
              </a:ext>
            </a:extLst>
          </p:cNvPr>
          <p:cNvSpPr>
            <a:spLocks noGrp="1"/>
          </p:cNvSpPr>
          <p:nvPr>
            <p:ph type="body" orient="vert" sz="quarter" idx="23" hasCustomPrompt="1"/>
          </p:nvPr>
        </p:nvSpPr>
        <p:spPr>
          <a:xfrm rot="10800000">
            <a:off x="8527072" y="355849"/>
            <a:ext cx="259857" cy="4197098"/>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6611165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504200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28732756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42498964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Tree>
    <p:extLst>
      <p:ext uri="{BB962C8B-B14F-4D97-AF65-F5344CB8AC3E}">
        <p14:creationId xmlns:p14="http://schemas.microsoft.com/office/powerpoint/2010/main" val="2723121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8476430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1627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ank (Blu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2791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With Logo (White)">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pic>
        <p:nvPicPr>
          <p:cNvPr id="3" name="Graphic 2">
            <a:extLst>
              <a:ext uri="{FF2B5EF4-FFF2-40B4-BE49-F238E27FC236}">
                <a16:creationId xmlns:a16="http://schemas.microsoft.com/office/drawing/2014/main" id="{ACD6770D-0AD9-D24E-8470-DEBFB116C56D}"/>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2BFFD3FC-33F6-814F-99E5-B38F8E755361}"/>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tx1"/>
                </a:solidFill>
                <a:latin typeface="Arial" panose="020B0604020202020204" pitchFamily="34" charset="0"/>
                <a:cs typeface="Arial" panose="020B0604020202020204" pitchFamily="34" charset="0"/>
              </a:rPr>
              <a:pPr algn="l"/>
              <a:t>‹#›</a:t>
            </a:fld>
            <a:endParaRPr lang="en-GB" sz="1600" b="0" i="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81236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With Logo (Blue)">
    <p:bg>
      <p:bgPr>
        <a:solidFill>
          <a:schemeClr val="tx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893FFB47-D34E-0C43-B2F5-26B93047A385}"/>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74508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dirty="0"/>
              <a:t>Presentation title</a:t>
            </a:r>
          </a:p>
        </p:txBody>
      </p:sp>
      <p:sp>
        <p:nvSpPr>
          <p:cNvPr id="11" name="Text Placeholder 29"/>
          <p:cNvSpPr>
            <a:spLocks noGrp="1"/>
          </p:cNvSpPr>
          <p:nvPr>
            <p:ph type="body" sz="quarter" idx="11" hasCustomPrompt="1"/>
          </p:nvPr>
        </p:nvSpPr>
        <p:spPr>
          <a:xfrm>
            <a:off x="564885" y="1166014"/>
            <a:ext cx="3780000" cy="216000"/>
          </a:xfrm>
          <a:prstGeom prst="rect">
            <a:avLst/>
          </a:prstGeom>
        </p:spPr>
        <p:txBody>
          <a:bodyPr vert="horz" lIns="0" tIns="0" bIns="0" anchor="t">
            <a:noAutofit/>
          </a:bodyPr>
          <a:lstStyle>
            <a:lvl1pPr marL="0" indent="0" algn="l">
              <a:lnSpc>
                <a:spcPct val="100000"/>
              </a:lnSpc>
              <a:spcBef>
                <a:spcPts val="0"/>
              </a:spcBef>
              <a:buNone/>
              <a:defRPr sz="1800" b="0">
                <a:solidFill>
                  <a:schemeClr val="bg1"/>
                </a:solidFill>
                <a:latin typeface="Arial" pitchFamily="34" charset="0"/>
                <a:cs typeface="Arial" pitchFamily="34" charset="0"/>
              </a:defRPr>
            </a:lvl1pPr>
          </a:lstStyle>
          <a:p>
            <a:r>
              <a:rPr lang="en-GB" sz="1500" dirty="0">
                <a:latin typeface="Roboto" panose="020B0604020202020204" charset="0"/>
                <a:ea typeface="Roboto" panose="020B0604020202020204" charset="0"/>
              </a:rPr>
              <a:t>A teaching resource for ages x</a:t>
            </a:r>
            <a:r>
              <a:rPr lang="en-GB" dirty="0">
                <a:latin typeface="Roboto" panose="020B0604020202020204" charset="0"/>
                <a:ea typeface="Roboto" panose="020B0604020202020204" charset="0"/>
              </a:rPr>
              <a:t>–</a:t>
            </a:r>
            <a:r>
              <a:rPr lang="en-GB" sz="1500" dirty="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dirty="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dirty="0">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dirty="0">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dirty="0">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dirty="0"/>
          </a:p>
        </p:txBody>
      </p:sp>
    </p:spTree>
    <p:extLst>
      <p:ext uri="{BB962C8B-B14F-4D97-AF65-F5344CB8AC3E}">
        <p14:creationId xmlns:p14="http://schemas.microsoft.com/office/powerpoint/2010/main" val="3949241687"/>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0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379948"/>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6197719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esson plan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Rounded Rectangle 40">
            <a:extLst>
              <a:ext uri="{FF2B5EF4-FFF2-40B4-BE49-F238E27FC236}">
                <a16:creationId xmlns:a16="http://schemas.microsoft.com/office/drawing/2014/main" id="{0BD940E7-5E03-47FD-B024-49659C346AED}"/>
              </a:ext>
            </a:extLst>
          </p:cNvPr>
          <p:cNvSpPr/>
          <p:nvPr userDrawn="1"/>
        </p:nvSpPr>
        <p:spPr>
          <a:xfrm>
            <a:off x="398909" y="344851"/>
            <a:ext cx="7886700" cy="758948"/>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16569732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21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9453630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0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t="79" b="79"/>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100" b="1" baseline="0">
                <a:solidFill>
                  <a:schemeClr val="bg1"/>
                </a:solidFill>
                <a:latin typeface="Arial" pitchFamily="34" charset="0"/>
                <a:cs typeface="Arial" pitchFamily="34" charset="0"/>
              </a:defRPr>
            </a:lvl1pPr>
          </a:lstStyle>
          <a:p>
            <a:endParaRPr lang="en-GB" noProof="0" dirty="0"/>
          </a:p>
        </p:txBody>
      </p:sp>
    </p:spTree>
    <p:extLst>
      <p:ext uri="{BB962C8B-B14F-4D97-AF65-F5344CB8AC3E}">
        <p14:creationId xmlns:p14="http://schemas.microsoft.com/office/powerpoint/2010/main" val="2579383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Slide_Bullet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6" name="Text Placeholder 2">
            <a:extLst>
              <a:ext uri="{FF2B5EF4-FFF2-40B4-BE49-F238E27FC236}">
                <a16:creationId xmlns:a16="http://schemas.microsoft.com/office/drawing/2014/main" id="{32B80F7E-6567-4993-853D-8C70C9B574CE}"/>
              </a:ext>
            </a:extLst>
          </p:cNvPr>
          <p:cNvSpPr>
            <a:spLocks noGrp="1"/>
          </p:cNvSpPr>
          <p:nvPr>
            <p:ph type="body" idx="1"/>
          </p:nvPr>
        </p:nvSpPr>
        <p:spPr>
          <a:xfrm>
            <a:off x="440533" y="1202464"/>
            <a:ext cx="6413705" cy="3158882"/>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
        <p:nvSpPr>
          <p:cNvPr id="8" name="Rounded Rectangle 40">
            <a:extLst>
              <a:ext uri="{FF2B5EF4-FFF2-40B4-BE49-F238E27FC236}">
                <a16:creationId xmlns:a16="http://schemas.microsoft.com/office/drawing/2014/main" id="{7F71DF5C-0740-41E1-8EAC-17DDF79349A7}"/>
              </a:ext>
            </a:extLst>
          </p:cNvPr>
          <p:cNvSpPr/>
          <p:nvPr userDrawn="1"/>
        </p:nvSpPr>
        <p:spPr>
          <a:xfrm>
            <a:off x="440532" y="335526"/>
            <a:ext cx="7656333"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0" name="Title 1">
            <a:extLst>
              <a:ext uri="{FF2B5EF4-FFF2-40B4-BE49-F238E27FC236}">
                <a16:creationId xmlns:a16="http://schemas.microsoft.com/office/drawing/2014/main" id="{C4CED83A-0D35-4C9C-BE14-B667EA96D398}"/>
              </a:ext>
            </a:extLst>
          </p:cNvPr>
          <p:cNvSpPr>
            <a:spLocks noGrp="1"/>
          </p:cNvSpPr>
          <p:nvPr>
            <p:ph type="title" hasCustomPrompt="1"/>
          </p:nvPr>
        </p:nvSpPr>
        <p:spPr>
          <a:xfrm>
            <a:off x="440533" y="425398"/>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spTree>
    <p:extLst>
      <p:ext uri="{BB962C8B-B14F-4D97-AF65-F5344CB8AC3E}">
        <p14:creationId xmlns:p14="http://schemas.microsoft.com/office/powerpoint/2010/main" val="891534831"/>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71"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46587"/>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5" name="Text Placeholder 2">
            <a:extLst>
              <a:ext uri="{FF2B5EF4-FFF2-40B4-BE49-F238E27FC236}">
                <a16:creationId xmlns:a16="http://schemas.microsoft.com/office/drawing/2014/main" id="{7928F16F-35D4-4886-8DA1-487BC31F44C7}"/>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747274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57"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3"/>
            <a:ext cx="2355387" cy="2211749"/>
          </a:xfrm>
        </p:spPr>
        <p:txBody>
          <a:bodyPr/>
          <a:lstStyle>
            <a:lvl1pPr marL="507974" indent="-507974">
              <a:buFont typeface="Arial" panose="020B0604020202020204" pitchFamily="34" charset="0"/>
              <a:buChar char="•"/>
              <a:defRPr sz="1800"/>
            </a:lvl1pPr>
          </a:lstStyle>
          <a:p>
            <a:r>
              <a:rPr lang="en-US" dirty="0">
                <a:solidFill>
                  <a:schemeClr val="bg1"/>
                </a:solidFill>
              </a:rPr>
              <a:t>Another sample layout for visual slide</a:t>
            </a:r>
          </a:p>
          <a:p>
            <a:pPr marL="380990" indent="-380990">
              <a:buFont typeface="Arial" panose="020B0604020202020204" pitchFamily="34" charset="0"/>
              <a:buChar char="•"/>
            </a:pPr>
            <a:r>
              <a:rPr lang="en-US" dirty="0">
                <a:solidFill>
                  <a:schemeClr val="bg1"/>
                </a:solidFill>
              </a:rPr>
              <a:t>Bullet one</a:t>
            </a:r>
          </a:p>
          <a:p>
            <a:pPr marL="380990" indent="-380990">
              <a:buFont typeface="Arial" panose="020B0604020202020204" pitchFamily="34" charset="0"/>
              <a:buChar char="•"/>
            </a:pPr>
            <a:r>
              <a:rPr lang="en-US" dirty="0">
                <a:solidFill>
                  <a:schemeClr val="bg1"/>
                </a:solidFill>
              </a:rPr>
              <a:t>Bullet two</a:t>
            </a:r>
          </a:p>
          <a:p>
            <a:pPr marL="380990" indent="-380990">
              <a:buFont typeface="Arial" panose="020B0604020202020204" pitchFamily="34" charset="0"/>
              <a:buChar char="•"/>
            </a:pPr>
            <a:r>
              <a:rPr lang="en-US" dirty="0">
                <a:solidFill>
                  <a:schemeClr val="bg1"/>
                </a:solidFill>
              </a:rPr>
              <a:t>Bullet three</a:t>
            </a:r>
          </a:p>
          <a:p>
            <a:endParaRPr lang="en-US" dirty="0">
              <a:solidFill>
                <a:schemeClr val="bg1"/>
              </a:solidFill>
            </a:endParaRPr>
          </a:p>
          <a:p>
            <a:endParaRPr lang="en-US" dirty="0"/>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1063185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9" name="Text Placeholder 2">
            <a:extLst>
              <a:ext uri="{FF2B5EF4-FFF2-40B4-BE49-F238E27FC236}">
                <a16:creationId xmlns:a16="http://schemas.microsoft.com/office/drawing/2014/main" id="{A9E429BD-5F79-47D4-8D25-ACD2716E2CB3}"/>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26590831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imple Content Slide_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41E17-BEF1-4165-8876-1F6808C3B627}"/>
              </a:ext>
            </a:extLst>
          </p:cNvPr>
          <p:cNvSpPr>
            <a:spLocks noGrp="1"/>
          </p:cNvSpPr>
          <p:nvPr>
            <p:ph type="title"/>
          </p:nvPr>
        </p:nvSpPr>
        <p:spPr>
          <a:xfrm>
            <a:off x="628651" y="222224"/>
            <a:ext cx="7886700" cy="994172"/>
          </a:xfrm>
          <a:prstGeom prst="rect">
            <a:avLst/>
          </a:prstGeom>
        </p:spPr>
        <p:txBody>
          <a:bodyPr>
            <a:normAutofit/>
          </a:bodyPr>
          <a:lstStyle>
            <a:lvl1pPr>
              <a:defRPr sz="21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5" name="Text Placeholder 2">
            <a:extLst>
              <a:ext uri="{FF2B5EF4-FFF2-40B4-BE49-F238E27FC236}">
                <a16:creationId xmlns:a16="http://schemas.microsoft.com/office/drawing/2014/main" id="{A08741F9-24B9-40DB-91AB-55F96D726D1E}"/>
              </a:ext>
            </a:extLst>
          </p:cNvPr>
          <p:cNvSpPr>
            <a:spLocks noGrp="1"/>
          </p:cNvSpPr>
          <p:nvPr>
            <p:ph type="body" idx="1"/>
          </p:nvPr>
        </p:nvSpPr>
        <p:spPr>
          <a:xfrm>
            <a:off x="628651" y="1354265"/>
            <a:ext cx="4769260" cy="3201049"/>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55952697"/>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840"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2648704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p:spPr>
        <p:txBody>
          <a:bodyPr/>
          <a:lstStyle/>
          <a:p>
            <a:r>
              <a:rPr lang="en-US" dirty="0">
                <a:solidFill>
                  <a:srgbClr val="FFFFFF"/>
                </a:solidFill>
              </a:rPr>
              <a:t>Full-bleed images</a:t>
            </a:r>
          </a:p>
          <a:p>
            <a:endParaRPr lang="en-US" sz="751" dirty="0">
              <a:solidFill>
                <a:srgbClr val="FFFFFF"/>
              </a:solidFill>
            </a:endParaRPr>
          </a:p>
          <a:p>
            <a:r>
              <a:rPr lang="en-US" sz="900" dirty="0">
                <a:solidFill>
                  <a:srgbClr val="FFFFFF"/>
                </a:solidFill>
              </a:rPr>
              <a:t>Use the grey grid to place copy boxes and icons over full-bleed images, then delete it. </a:t>
            </a:r>
            <a:br>
              <a:rPr lang="en-US" sz="900" dirty="0">
                <a:solidFill>
                  <a:srgbClr val="FFFFFF"/>
                </a:solidFill>
              </a:rPr>
            </a:br>
            <a:endParaRPr lang="en-US" sz="900" dirty="0">
              <a:solidFill>
                <a:srgbClr val="FFFFFF"/>
              </a:solidFill>
            </a:endParaRPr>
          </a:p>
          <a:p>
            <a:r>
              <a:rPr lang="en-US" sz="900" dirty="0">
                <a:solidFill>
                  <a:srgbClr val="FFFFFF"/>
                </a:solidFill>
              </a:rPr>
              <a:t>Pick out </a:t>
            </a:r>
            <a:r>
              <a:rPr lang="en-US" sz="900" dirty="0" err="1">
                <a:solidFill>
                  <a:srgbClr val="FFFFFF"/>
                </a:solidFill>
              </a:rPr>
              <a:t>colours</a:t>
            </a:r>
            <a:r>
              <a:rPr lang="en-US" sz="900" dirty="0">
                <a:solidFill>
                  <a:srgbClr val="FFFFFF"/>
                </a:solidFill>
              </a:rPr>
              <a:t> from the image, or use contrasting </a:t>
            </a:r>
            <a:r>
              <a:rPr lang="en-US" sz="900" dirty="0" err="1">
                <a:solidFill>
                  <a:srgbClr val="FFFFFF"/>
                </a:solidFill>
              </a:rPr>
              <a:t>colours</a:t>
            </a:r>
            <a:r>
              <a:rPr lang="en-US" sz="900" dirty="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8812327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Body and Content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17183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11217695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8616715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Tree>
    <p:extLst>
      <p:ext uri="{BB962C8B-B14F-4D97-AF65-F5344CB8AC3E}">
        <p14:creationId xmlns:p14="http://schemas.microsoft.com/office/powerpoint/2010/main" val="35315055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38936011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2_Grid to Edit">
    <p:spTree>
      <p:nvGrpSpPr>
        <p:cNvPr id="1" name=""/>
        <p:cNvGrpSpPr/>
        <p:nvPr/>
      </p:nvGrpSpPr>
      <p:grpSpPr>
        <a:xfrm>
          <a:off x="0" y="0"/>
          <a:ext cx="0" cy="0"/>
          <a:chOff x="0" y="0"/>
          <a:chExt cx="0" cy="0"/>
        </a:xfrm>
      </p:grpSpPr>
      <p:sp>
        <p:nvSpPr>
          <p:cNvPr id="30" name="Picture Placeholder 14"/>
          <p:cNvSpPr>
            <a:spLocks noGrp="1"/>
          </p:cNvSpPr>
          <p:nvPr>
            <p:ph type="pic" sz="quarter" idx="38" hasCustomPrompt="1"/>
          </p:nvPr>
        </p:nvSpPr>
        <p:spPr>
          <a:xfrm>
            <a:off x="6738591" y="2485776"/>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9" name="Picture Placeholder 14"/>
          <p:cNvSpPr>
            <a:spLocks noGrp="1"/>
          </p:cNvSpPr>
          <p:nvPr>
            <p:ph type="pic" sz="quarter" idx="34" hasCustomPrompt="1"/>
          </p:nvPr>
        </p:nvSpPr>
        <p:spPr>
          <a:xfrm>
            <a:off x="366711" y="363173"/>
            <a:ext cx="2062800" cy="2062800"/>
          </a:xfrm>
          <a:prstGeom prst="roundRect">
            <a:avLst>
              <a:gd name="adj" fmla="val 3064"/>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3" name="Picture Placeholder 14"/>
          <p:cNvSpPr>
            <a:spLocks noGrp="1"/>
          </p:cNvSpPr>
          <p:nvPr>
            <p:ph type="pic" sz="quarter" idx="12" hasCustomPrompt="1"/>
          </p:nvPr>
        </p:nvSpPr>
        <p:spPr>
          <a:xfrm>
            <a:off x="2489072" y="363177"/>
            <a:ext cx="4186800" cy="4182137"/>
          </a:xfrm>
          <a:prstGeom prst="roundRect">
            <a:avLst>
              <a:gd name="adj" fmla="val 1087"/>
            </a:avLst>
          </a:prstGeom>
          <a:noFill/>
        </p:spPr>
        <p:txBody>
          <a:bodyPr vert="horz" anchor="t"/>
          <a:lstStyle>
            <a:lvl1pPr marL="0" indent="0" algn="ctr">
              <a:buFontTx/>
              <a:buNone/>
              <a:defRPr sz="1100" b="0">
                <a:solidFill>
                  <a:schemeClr val="tx1"/>
                </a:solidFill>
                <a:latin typeface="+mj-lt"/>
              </a:defRPr>
            </a:lvl1pPr>
          </a:lstStyle>
          <a:p>
            <a:r>
              <a:rPr lang="en-GB" noProof="0"/>
              <a:t>Click icon to add picture or colour</a:t>
            </a:r>
          </a:p>
        </p:txBody>
      </p:sp>
      <p:sp>
        <p:nvSpPr>
          <p:cNvPr id="21" name="Picture Placeholder 14"/>
          <p:cNvSpPr>
            <a:spLocks noGrp="1"/>
          </p:cNvSpPr>
          <p:nvPr>
            <p:ph type="pic" sz="quarter" idx="29" hasCustomPrompt="1"/>
          </p:nvPr>
        </p:nvSpPr>
        <p:spPr>
          <a:xfrm>
            <a:off x="1425873" y="2485775"/>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3" name="Picture Placeholder 14"/>
          <p:cNvSpPr>
            <a:spLocks noGrp="1"/>
          </p:cNvSpPr>
          <p:nvPr>
            <p:ph type="pic" sz="quarter" idx="35" hasCustomPrompt="1"/>
          </p:nvPr>
        </p:nvSpPr>
        <p:spPr>
          <a:xfrm>
            <a:off x="6735415" y="363173"/>
            <a:ext cx="2062800" cy="2062800"/>
          </a:xfrm>
          <a:prstGeom prst="roundRect">
            <a:avLst>
              <a:gd name="adj" fmla="val 2448"/>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2" name="Content Placeholder 2"/>
          <p:cNvSpPr>
            <a:spLocks noGrp="1"/>
          </p:cNvSpPr>
          <p:nvPr>
            <p:ph idx="25"/>
          </p:nvPr>
        </p:nvSpPr>
        <p:spPr>
          <a:xfrm>
            <a:off x="6738591" y="2485779"/>
            <a:ext cx="2059623" cy="644525"/>
          </a:xfrm>
          <a:prstGeom prst="rect">
            <a:avLst/>
          </a:prstGeom>
        </p:spPr>
        <p:txBody>
          <a:bodyPr lIns="108000" tIns="72000" rIns="72000" bIns="0"/>
          <a:lstStyle>
            <a:lvl1pPr marL="0" indent="0">
              <a:lnSpc>
                <a:spcPct val="100000"/>
              </a:lnSpc>
              <a:spcBef>
                <a:spcPts val="0"/>
              </a:spcBef>
              <a:buClr>
                <a:schemeClr val="accent1"/>
              </a:buClr>
              <a:buFontTx/>
              <a:buNone/>
              <a:defRPr sz="11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17" name="Content Placeholder 2"/>
          <p:cNvSpPr>
            <a:spLocks noGrp="1"/>
          </p:cNvSpPr>
          <p:nvPr>
            <p:ph idx="20"/>
          </p:nvPr>
        </p:nvSpPr>
        <p:spPr>
          <a:xfrm>
            <a:off x="366712" y="363176"/>
            <a:ext cx="2062801" cy="1659300"/>
          </a:xfrm>
          <a:prstGeom prst="rect">
            <a:avLst/>
          </a:prstGeom>
        </p:spPr>
        <p:txBody>
          <a:bodyPr lIns="144000" tIns="72000" rIns="72000" bIns="0"/>
          <a:lstStyle>
            <a:lvl1pPr marL="0" indent="0">
              <a:lnSpc>
                <a:spcPct val="100000"/>
              </a:lnSpc>
              <a:spcBef>
                <a:spcPts val="0"/>
              </a:spcBef>
              <a:buClr>
                <a:schemeClr val="accent1"/>
              </a:buClr>
              <a:buFontTx/>
              <a:buNone/>
              <a:defRPr sz="16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25" name="Picture Placeholder 14"/>
          <p:cNvSpPr>
            <a:spLocks noGrp="1"/>
          </p:cNvSpPr>
          <p:nvPr>
            <p:ph type="pic" sz="quarter" idx="40" hasCustomPrompt="1"/>
          </p:nvPr>
        </p:nvSpPr>
        <p:spPr>
          <a:xfrm>
            <a:off x="1425873" y="3545954"/>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6" name="Picture Placeholder 14"/>
          <p:cNvSpPr>
            <a:spLocks noGrp="1"/>
          </p:cNvSpPr>
          <p:nvPr>
            <p:ph type="pic" sz="quarter" idx="41" hasCustomPrompt="1"/>
          </p:nvPr>
        </p:nvSpPr>
        <p:spPr>
          <a:xfrm>
            <a:off x="363787" y="2485777"/>
            <a:ext cx="1000800" cy="2060979"/>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9" name="Picture Placeholder 14"/>
          <p:cNvSpPr>
            <a:spLocks noGrp="1"/>
          </p:cNvSpPr>
          <p:nvPr>
            <p:ph type="pic" sz="quarter" idx="42" hasCustomPrompt="1"/>
          </p:nvPr>
        </p:nvSpPr>
        <p:spPr>
          <a:xfrm>
            <a:off x="6738591" y="3544937"/>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4" name="Text Placeholder 2"/>
          <p:cNvSpPr>
            <a:spLocks noGrp="1"/>
          </p:cNvSpPr>
          <p:nvPr>
            <p:ph type="body" sz="quarter" idx="43" hasCustomPrompt="1"/>
          </p:nvPr>
        </p:nvSpPr>
        <p:spPr>
          <a:xfrm>
            <a:off x="6738593" y="363178"/>
            <a:ext cx="1871999" cy="1770063"/>
          </a:xfrm>
          <a:prstGeom prst="rect">
            <a:avLst/>
          </a:prstGeom>
        </p:spPr>
        <p:txBody>
          <a:bodyPr vert="horz"/>
          <a:lstStyle>
            <a:lvl1pPr marL="179992" indent="-179992">
              <a:lnSpc>
                <a:spcPct val="100000"/>
              </a:lnSpc>
              <a:spcBef>
                <a:spcPts val="0"/>
              </a:spcBef>
              <a:spcAft>
                <a:spcPts val="1000"/>
              </a:spcAft>
              <a:buClr>
                <a:schemeClr val="accent1"/>
              </a:buClr>
              <a:buFont typeface="Arial"/>
              <a:buChar char="•"/>
              <a:defRPr sz="1400"/>
            </a:lvl1pPr>
            <a:lvl2pPr marL="0" indent="0">
              <a:lnSpc>
                <a:spcPct val="100000"/>
              </a:lnSpc>
              <a:spcBef>
                <a:spcPts val="0"/>
              </a:spcBef>
              <a:spcAft>
                <a:spcPts val="1000"/>
              </a:spcAft>
              <a:buClr>
                <a:schemeClr val="accent1"/>
              </a:buClr>
              <a:buFont typeface="Arial"/>
              <a:buNone/>
              <a:defRPr sz="1400"/>
            </a:lvl2pPr>
            <a:lvl3pPr marL="179992" indent="-179992">
              <a:lnSpc>
                <a:spcPct val="100000"/>
              </a:lnSpc>
              <a:spcBef>
                <a:spcPts val="0"/>
              </a:spcBef>
              <a:spcAft>
                <a:spcPts val="1000"/>
              </a:spcAft>
              <a:buClr>
                <a:schemeClr val="accent1"/>
              </a:buClr>
              <a:buFont typeface="Arial"/>
              <a:buChar char="•"/>
              <a:defRPr sz="1400"/>
            </a:lvl3pPr>
            <a:lvl4pPr marL="179992" indent="-179992">
              <a:lnSpc>
                <a:spcPct val="100000"/>
              </a:lnSpc>
              <a:spcBef>
                <a:spcPts val="0"/>
              </a:spcBef>
              <a:spcAft>
                <a:spcPts val="1000"/>
              </a:spcAft>
              <a:buClr>
                <a:schemeClr val="accent1"/>
              </a:buClr>
              <a:buFont typeface="Arial"/>
              <a:buChar char="•"/>
              <a:defRPr sz="1400"/>
            </a:lvl4pPr>
            <a:lvl5pPr marL="179992" indent="-179992">
              <a:lnSpc>
                <a:spcPct val="100000"/>
              </a:lnSpc>
              <a:spcBef>
                <a:spcPts val="0"/>
              </a:spcBef>
              <a:spcAft>
                <a:spcPts val="1000"/>
              </a:spcAft>
              <a:buClr>
                <a:schemeClr val="accent1"/>
              </a:buClr>
              <a:buFont typeface="Arial"/>
              <a:buChar char="•"/>
              <a:defRPr sz="1400"/>
            </a:lvl5pPr>
          </a:lstStyle>
          <a:p>
            <a:pPr lvl="0"/>
            <a:r>
              <a:rPr lang="en-GB"/>
              <a:t>Bullet points</a:t>
            </a:r>
          </a:p>
          <a:p>
            <a:pPr lvl="0"/>
            <a:r>
              <a:rPr lang="en-GB"/>
              <a:t>Bullet points</a:t>
            </a:r>
          </a:p>
          <a:p>
            <a:pPr lvl="0"/>
            <a:r>
              <a:rPr lang="en-GB"/>
              <a:t>Bullet points</a:t>
            </a:r>
          </a:p>
        </p:txBody>
      </p:sp>
    </p:spTree>
    <p:extLst>
      <p:ext uri="{BB962C8B-B14F-4D97-AF65-F5344CB8AC3E}">
        <p14:creationId xmlns:p14="http://schemas.microsoft.com/office/powerpoint/2010/main" val="20152734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4"/>
            <a:ext cx="3780000" cy="652154"/>
          </a:xfrm>
          <a:prstGeom prst="rect">
            <a:avLst/>
          </a:prstGeom>
        </p:spPr>
        <p:txBody>
          <a:bodyPr vert="horz" lIns="0" tIns="0" bIns="0" anchor="t"/>
          <a:lstStyle>
            <a:lvl1pPr marL="0" indent="0" algn="l">
              <a:lnSpc>
                <a:spcPct val="100000"/>
              </a:lnSpc>
              <a:spcBef>
                <a:spcPts val="0"/>
              </a:spcBef>
              <a:buNone/>
              <a:defRPr sz="2400" b="0">
                <a:solidFill>
                  <a:schemeClr val="bg1"/>
                </a:solidFill>
                <a:latin typeface="Arial" pitchFamily="34" charset="0"/>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30649463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 name="TextBox 1">
            <a:extLst>
              <a:ext uri="{FF2B5EF4-FFF2-40B4-BE49-F238E27FC236}">
                <a16:creationId xmlns:a16="http://schemas.microsoft.com/office/drawing/2014/main" id="{6286588E-87C1-4A74-B042-154BCB32B31F}"/>
              </a:ext>
            </a:extLst>
          </p:cNvPr>
          <p:cNvSpPr txBox="1"/>
          <p:nvPr userDrawn="1"/>
        </p:nvSpPr>
        <p:spPr>
          <a:xfrm>
            <a:off x="471950" y="2308123"/>
            <a:ext cx="3640525" cy="2146870"/>
          </a:xfrm>
          <a:prstGeom prst="rect">
            <a:avLst/>
          </a:prstGeom>
          <a:noFill/>
        </p:spPr>
        <p:txBody>
          <a:bodyPr wrap="square" rtlCol="0">
            <a:spAutoFit/>
          </a:bodyPr>
          <a:lstStyle/>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1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2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3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4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endParaRPr lang="en-GB" sz="1351"/>
          </a:p>
        </p:txBody>
      </p:sp>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851896"/>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700" b="1" baseline="0">
                <a:solidFill>
                  <a:schemeClr val="bg1"/>
                </a:solidFill>
                <a:latin typeface="Arial" pitchFamily="34" charset="0"/>
                <a:cs typeface="Arial" pitchFamily="34" charset="0"/>
              </a:defRPr>
            </a:lvl1pPr>
          </a:lstStyle>
          <a:p>
            <a:r>
              <a:rPr lang="en-GB" noProof="0"/>
              <a:t>Contents</a:t>
            </a:r>
          </a:p>
        </p:txBody>
      </p:sp>
    </p:spTree>
    <p:extLst>
      <p:ext uri="{BB962C8B-B14F-4D97-AF65-F5344CB8AC3E}">
        <p14:creationId xmlns:p14="http://schemas.microsoft.com/office/powerpoint/2010/main" val="227528895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5D878417-E4F2-4155-B3FE-1B17FA450F90}"/>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167E15F2-F8C1-4A4E-9C37-AB2866D1E1B3}"/>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Tree>
    <p:extLst>
      <p:ext uri="{BB962C8B-B14F-4D97-AF65-F5344CB8AC3E}">
        <p14:creationId xmlns:p14="http://schemas.microsoft.com/office/powerpoint/2010/main" val="9320594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14446211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0784063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1" name="Rounded Rectangle 40">
            <a:extLst>
              <a:ext uri="{FF2B5EF4-FFF2-40B4-BE49-F238E27FC236}">
                <a16:creationId xmlns:a16="http://schemas.microsoft.com/office/drawing/2014/main" id="{A82AB8F6-6603-4F42-BC05-41AE4DD3CF6F}"/>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5" name="Title 1">
            <a:extLst>
              <a:ext uri="{FF2B5EF4-FFF2-40B4-BE49-F238E27FC236}">
                <a16:creationId xmlns:a16="http://schemas.microsoft.com/office/drawing/2014/main" id="{93E62A0A-45D7-4245-B2AF-135D1B4C2654}"/>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8" name="Text Placeholder 2">
            <a:extLst>
              <a:ext uri="{FF2B5EF4-FFF2-40B4-BE49-F238E27FC236}">
                <a16:creationId xmlns:a16="http://schemas.microsoft.com/office/drawing/2014/main" id="{C44E02A0-C18E-4738-8F10-D8D919E7875D}"/>
              </a:ext>
            </a:extLst>
          </p:cNvPr>
          <p:cNvSpPr>
            <a:spLocks noGrp="1"/>
          </p:cNvSpPr>
          <p:nvPr>
            <p:ph type="body" idx="1"/>
          </p:nvPr>
        </p:nvSpPr>
        <p:spPr>
          <a:xfrm>
            <a:off x="311560" y="1114143"/>
            <a:ext cx="3884357" cy="1276037"/>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22005189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Body and Content 1">
    <p:spTree>
      <p:nvGrpSpPr>
        <p:cNvPr id="1" name=""/>
        <p:cNvGrpSpPr/>
        <p:nvPr/>
      </p:nvGrpSpPr>
      <p:grpSpPr>
        <a:xfrm>
          <a:off x="0" y="0"/>
          <a:ext cx="0" cy="0"/>
          <a:chOff x="0" y="0"/>
          <a:chExt cx="0" cy="0"/>
        </a:xfrm>
      </p:grpSpPr>
      <p:sp>
        <p:nvSpPr>
          <p:cNvPr id="12" name="Content Placeholder 2"/>
          <p:cNvSpPr>
            <a:spLocks noGrp="1"/>
          </p:cNvSpPr>
          <p:nvPr>
            <p:ph idx="16" hasCustomPrompt="1"/>
          </p:nvPr>
        </p:nvSpPr>
        <p:spPr>
          <a:xfrm>
            <a:off x="344488" y="2936053"/>
            <a:ext cx="6303963" cy="1321625"/>
          </a:xfrm>
          <a:prstGeom prst="rect">
            <a:avLst/>
          </a:prstGeom>
        </p:spPr>
        <p:txBody>
          <a:bodyPr lIns="0" tIns="0" rIns="0" bIns="0"/>
          <a:lstStyle>
            <a:lvl1pPr marL="179992" indent="-179992">
              <a:lnSpc>
                <a:spcPct val="100000"/>
              </a:lnSpc>
              <a:spcBef>
                <a:spcPts val="0"/>
              </a:spcBef>
              <a:buClr>
                <a:schemeClr val="accent1"/>
              </a:buClr>
              <a:buFont typeface="Arial" pitchFamily="34" charset="0"/>
              <a:buChar char="•"/>
              <a:defRPr sz="1800">
                <a:solidFill>
                  <a:schemeClr val="tx1"/>
                </a:solidFill>
                <a:latin typeface="Arial" pitchFamily="34" charset="0"/>
                <a:cs typeface="Arial" pitchFamily="34" charset="0"/>
              </a:defRPr>
            </a:lvl1pPr>
            <a:lvl2pPr marL="539973" indent="-179992">
              <a:lnSpc>
                <a:spcPct val="100000"/>
              </a:lnSpc>
              <a:spcBef>
                <a:spcPts val="0"/>
              </a:spcBef>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First level</a:t>
            </a:r>
          </a:p>
          <a:p>
            <a:pPr lvl="1"/>
            <a:r>
              <a:rPr lang="en-GB" noProof="0"/>
              <a:t>Second level</a:t>
            </a:r>
          </a:p>
          <a:p>
            <a:pPr lvl="1"/>
            <a:r>
              <a:rPr lang="en-GB" noProof="0"/>
              <a:t>Third level</a:t>
            </a:r>
          </a:p>
          <a:p>
            <a:pPr lvl="1"/>
            <a:r>
              <a:rPr lang="en-GB" noProof="0"/>
              <a:t>Fourth level</a:t>
            </a:r>
          </a:p>
        </p:txBody>
      </p:sp>
      <p:sp>
        <p:nvSpPr>
          <p:cNvPr id="14" name="Content Placeholder 2"/>
          <p:cNvSpPr>
            <a:spLocks noGrp="1"/>
          </p:cNvSpPr>
          <p:nvPr>
            <p:ph idx="17"/>
          </p:nvPr>
        </p:nvSpPr>
        <p:spPr>
          <a:xfrm>
            <a:off x="344488" y="1228090"/>
            <a:ext cx="6303963" cy="1618488"/>
          </a:xfrm>
          <a:prstGeom prst="rect">
            <a:avLst/>
          </a:prstGeom>
        </p:spPr>
        <p:txBody>
          <a:bodyPr lIns="0" tIns="0" rIns="0" bIns="0"/>
          <a:lstStyle>
            <a:lvl1pPr marL="0" indent="0">
              <a:lnSpc>
                <a:spcPct val="100000"/>
              </a:lnSpc>
              <a:spcBef>
                <a:spcPts val="0"/>
              </a:spcBef>
              <a:buClr>
                <a:schemeClr val="accent1"/>
              </a:buClr>
              <a:buFontTx/>
              <a:buNone/>
              <a:defRPr sz="1800">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Click to edit Master text styles</a:t>
            </a:r>
          </a:p>
        </p:txBody>
      </p:sp>
      <p:sp>
        <p:nvSpPr>
          <p:cNvPr id="15" name="Title 8"/>
          <p:cNvSpPr>
            <a:spLocks noGrp="1"/>
          </p:cNvSpPr>
          <p:nvPr>
            <p:ph type="title" hasCustomPrompt="1"/>
          </p:nvPr>
        </p:nvSpPr>
        <p:spPr>
          <a:xfrm>
            <a:off x="344490" y="268288"/>
            <a:ext cx="8435975" cy="504000"/>
          </a:xfrm>
          <a:prstGeom prst="rect">
            <a:avLst/>
          </a:prstGeom>
        </p:spPr>
        <p:txBody>
          <a:bodyPr vert="horz" lIns="0" tIns="0" bIns="0" anchor="t"/>
          <a:lstStyle>
            <a:lvl1pPr algn="l">
              <a:lnSpc>
                <a:spcPct val="100000"/>
              </a:lnSpc>
              <a:defRPr sz="2400" b="1" baseline="0">
                <a:solidFill>
                  <a:schemeClr val="accent1"/>
                </a:solidFill>
                <a:latin typeface="Arial" pitchFamily="34" charset="0"/>
                <a:cs typeface="Arial" pitchFamily="34" charset="0"/>
              </a:defRPr>
            </a:lvl1pPr>
          </a:lstStyle>
          <a:p>
            <a:r>
              <a:rPr lang="en-GB" noProof="0"/>
              <a:t>Click to add title</a:t>
            </a:r>
          </a:p>
        </p:txBody>
      </p:sp>
    </p:spTree>
    <p:extLst>
      <p:ext uri="{BB962C8B-B14F-4D97-AF65-F5344CB8AC3E}">
        <p14:creationId xmlns:p14="http://schemas.microsoft.com/office/powerpoint/2010/main" val="32128093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1_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3"/>
            <a:ext cx="3780000" cy="2542092"/>
          </a:xfrm>
          <a:prstGeom prst="rect">
            <a:avLst/>
          </a:prstGeom>
        </p:spPr>
        <p:txBody>
          <a:bodyPr vert="horz" lIns="0" tIns="0" bIns="0" anchor="t"/>
          <a:lstStyle>
            <a:lvl1pPr marL="0" indent="0" algn="l">
              <a:lnSpc>
                <a:spcPct val="100000"/>
              </a:lnSpc>
              <a:spcBef>
                <a:spcPts val="0"/>
              </a:spcBef>
              <a:buNone/>
              <a:defRPr sz="2100" b="0">
                <a:solidFill>
                  <a:schemeClr val="bg1"/>
                </a:solidFill>
                <a:latin typeface="+mn-lt"/>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1389533458"/>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Section Heading Slide 1">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Text Placeholder 2">
            <a:extLst>
              <a:ext uri="{FF2B5EF4-FFF2-40B4-BE49-F238E27FC236}">
                <a16:creationId xmlns:a16="http://schemas.microsoft.com/office/drawing/2014/main" id="{6313442D-0D09-4270-941F-717EEDEC1D2A}"/>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21" name="Picture Placeholder 10">
            <a:extLst>
              <a:ext uri="{FF2B5EF4-FFF2-40B4-BE49-F238E27FC236}">
                <a16:creationId xmlns:a16="http://schemas.microsoft.com/office/drawing/2014/main" id="{CB0D2784-CAC8-4892-829F-4EE3C6A47F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22" name="Picture Placeholder 10">
            <a:extLst>
              <a:ext uri="{FF2B5EF4-FFF2-40B4-BE49-F238E27FC236}">
                <a16:creationId xmlns:a16="http://schemas.microsoft.com/office/drawing/2014/main" id="{E3073988-187F-486A-A689-8126E2CBD5F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23" name="Picture Placeholder 10">
            <a:extLst>
              <a:ext uri="{FF2B5EF4-FFF2-40B4-BE49-F238E27FC236}">
                <a16:creationId xmlns:a16="http://schemas.microsoft.com/office/drawing/2014/main" id="{5A488A67-76BD-4B36-B65F-5BE8EAB5EF3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24" name="Picture Placeholder 3">
            <a:extLst>
              <a:ext uri="{FF2B5EF4-FFF2-40B4-BE49-F238E27FC236}">
                <a16:creationId xmlns:a16="http://schemas.microsoft.com/office/drawing/2014/main" id="{61DA7B06-92BC-40D3-8A57-4B5D162F867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25" name="Picture Placeholder 10">
            <a:extLst>
              <a:ext uri="{FF2B5EF4-FFF2-40B4-BE49-F238E27FC236}">
                <a16:creationId xmlns:a16="http://schemas.microsoft.com/office/drawing/2014/main" id="{0C6269FB-AFDC-4BC9-A4CD-75138A03938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sp>
        <p:nvSpPr>
          <p:cNvPr id="26" name="Rounded Rectangle 40">
            <a:extLst>
              <a:ext uri="{FF2B5EF4-FFF2-40B4-BE49-F238E27FC236}">
                <a16:creationId xmlns:a16="http://schemas.microsoft.com/office/drawing/2014/main" id="{7FBBECAD-AA4C-4983-99E9-B5F78C1EF158}"/>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741329466"/>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6557284" y="257175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563211"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563211"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557284"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1" name="Text Placeholder 2">
            <a:extLst>
              <a:ext uri="{FF2B5EF4-FFF2-40B4-BE49-F238E27FC236}">
                <a16:creationId xmlns:a16="http://schemas.microsoft.com/office/drawing/2014/main" id="{CB00C460-59D7-4922-B51F-38344AAAAFAF}"/>
              </a:ext>
            </a:extLst>
          </p:cNvPr>
          <p:cNvSpPr>
            <a:spLocks noGrp="1"/>
          </p:cNvSpPr>
          <p:nvPr>
            <p:ph type="body" idx="1"/>
          </p:nvPr>
        </p:nvSpPr>
        <p:spPr>
          <a:xfrm>
            <a:off x="311560" y="1114144"/>
            <a:ext cx="3884357" cy="3319503"/>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34358108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2_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D6DAE3D8-EBD9-4A5E-983F-C6F7CC5E3554}"/>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BC97E398-95B8-4E7C-ADAF-F39FA6E347C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5" name="Text Placeholder 2">
            <a:extLst>
              <a:ext uri="{FF2B5EF4-FFF2-40B4-BE49-F238E27FC236}">
                <a16:creationId xmlns:a16="http://schemas.microsoft.com/office/drawing/2014/main" id="{FA5CE7B7-CE2E-4832-9F06-7BFBCEA6CF69}"/>
              </a:ext>
            </a:extLst>
          </p:cNvPr>
          <p:cNvSpPr>
            <a:spLocks noGrp="1"/>
          </p:cNvSpPr>
          <p:nvPr>
            <p:ph type="body" idx="1"/>
          </p:nvPr>
        </p:nvSpPr>
        <p:spPr>
          <a:xfrm>
            <a:off x="311560" y="1114143"/>
            <a:ext cx="3884357" cy="1270594"/>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174443614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t="79" b="79"/>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388612237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1659300"/>
          </a:xfrm>
          <a:prstGeom prst="rect">
            <a:avLst/>
          </a:prstGeom>
        </p:spPr>
        <p:txBody>
          <a:bodyPr/>
          <a:lstStyle>
            <a:lvl1pPr marL="507974" indent="-507974">
              <a:buFont typeface="Arial" panose="020B0604020202020204" pitchFamily="34" charset="0"/>
              <a:buChar char="•"/>
              <a:defRPr sz="1800"/>
            </a:lvl1pPr>
          </a:lstStyle>
          <a:p>
            <a:r>
              <a:rPr lang="en-US">
                <a:solidFill>
                  <a:schemeClr val="bg1"/>
                </a:solidFill>
              </a:rPr>
              <a:t>Another sample layout for visual slide</a:t>
            </a:r>
          </a:p>
          <a:p>
            <a:pPr marL="380990" indent="-380990">
              <a:buFont typeface="Arial" panose="020B0604020202020204" pitchFamily="34" charset="0"/>
              <a:buChar char="•"/>
            </a:pPr>
            <a:r>
              <a:rPr lang="en-US">
                <a:solidFill>
                  <a:schemeClr val="bg1"/>
                </a:solidFill>
              </a:rPr>
              <a:t>Bullet one</a:t>
            </a:r>
          </a:p>
          <a:p>
            <a:pPr marL="380990" indent="-380990">
              <a:buFont typeface="Arial" panose="020B0604020202020204" pitchFamily="34" charset="0"/>
              <a:buChar char="•"/>
            </a:pPr>
            <a:r>
              <a:rPr lang="en-US">
                <a:solidFill>
                  <a:schemeClr val="bg1"/>
                </a:solidFill>
              </a:rPr>
              <a:t>Bullet two</a:t>
            </a:r>
          </a:p>
          <a:p>
            <a:pPr marL="380990" indent="-380990">
              <a:buFont typeface="Arial" panose="020B0604020202020204" pitchFamily="34" charset="0"/>
              <a:buChar char="•"/>
            </a:pPr>
            <a:r>
              <a:rPr lang="en-US">
                <a:solidFill>
                  <a:schemeClr val="bg1"/>
                </a:solidFill>
              </a:rPr>
              <a:t>Bullet three</a:t>
            </a:r>
          </a:p>
          <a:p>
            <a:endParaRPr lang="en-US">
              <a:solidFill>
                <a:schemeClr val="bg1"/>
              </a:solidFill>
            </a:endParaRPr>
          </a:p>
          <a:p>
            <a:endParaRPr lang="en-US"/>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3919918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102517859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a:prstGeom prst="rect">
            <a:avLst/>
          </a:prstGeom>
        </p:spPr>
        <p:txBody>
          <a:bodyPr/>
          <a:lstStyle/>
          <a:p>
            <a:r>
              <a:rPr lang="en-US">
                <a:solidFill>
                  <a:srgbClr val="FFFFFF"/>
                </a:solidFill>
              </a:rPr>
              <a:t>Full-bleed images</a:t>
            </a:r>
          </a:p>
          <a:p>
            <a:endParaRPr lang="en-US" sz="751">
              <a:solidFill>
                <a:srgbClr val="FFFFFF"/>
              </a:solidFill>
            </a:endParaRPr>
          </a:p>
          <a:p>
            <a:r>
              <a:rPr lang="en-US" sz="900">
                <a:solidFill>
                  <a:srgbClr val="FFFFFF"/>
                </a:solidFill>
              </a:rPr>
              <a:t>Use the grey grid to place copy boxes and icons over full-bleed images, then delete it. </a:t>
            </a:r>
            <a:br>
              <a:rPr lang="en-US" sz="900">
                <a:solidFill>
                  <a:srgbClr val="FFFFFF"/>
                </a:solidFill>
              </a:rPr>
            </a:br>
            <a:endParaRPr lang="en-US" sz="900">
              <a:solidFill>
                <a:srgbClr val="FFFFFF"/>
              </a:solidFill>
            </a:endParaRPr>
          </a:p>
          <a:p>
            <a:r>
              <a:rPr lang="en-US" sz="900">
                <a:solidFill>
                  <a:srgbClr val="FFFFFF"/>
                </a:solidFill>
              </a:rPr>
              <a:t>Pick out </a:t>
            </a:r>
            <a:r>
              <a:rPr lang="en-US" sz="900" err="1">
                <a:solidFill>
                  <a:srgbClr val="FFFFFF"/>
                </a:solidFill>
              </a:rPr>
              <a:t>colours</a:t>
            </a:r>
            <a:r>
              <a:rPr lang="en-US" sz="900">
                <a:solidFill>
                  <a:srgbClr val="FFFFFF"/>
                </a:solidFill>
              </a:rPr>
              <a:t> from the image, or use contrasting </a:t>
            </a:r>
            <a:r>
              <a:rPr lang="en-US" sz="900" err="1">
                <a:solidFill>
                  <a:srgbClr val="FFFFFF"/>
                </a:solidFill>
              </a:rPr>
              <a:t>colours</a:t>
            </a:r>
            <a:r>
              <a:rPr lang="en-US" sz="90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4409480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72326146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t="79" b="79"/>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18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11082843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304092592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86568268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Main Content 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6"/>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145218" y="1203326"/>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5832372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Main Content 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6"/>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64342780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Main Content 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591052" y="1203326"/>
            <a:ext cx="419233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410278024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Main Content 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6"/>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98517602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Main Content 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5433762" y="1203326"/>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DE65B978-5615-F948-96C6-ECAAE5CCB4E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87946326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Main Content 6">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746250" y="1203326"/>
            <a:ext cx="5038726"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746499" y="1208125"/>
            <a:ext cx="5038727"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noFill/>
          <a:ln w="12692" cap="flat">
            <a:solidFill>
              <a:schemeClr val="tx2"/>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358774" y="1203326"/>
            <a:ext cx="3349626"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3448670"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332396462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Main Content 7">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58776" y="1203326"/>
            <a:ext cx="5041648"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55854" y="1208125"/>
            <a:ext cx="5044822"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solidFill>
            <a:srgbClr val="E5F5FC"/>
          </a:solidFill>
          <a:ln w="12692" cap="flat">
            <a:solidFill>
              <a:srgbClr val="4FC3F7"/>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5435221" y="1203326"/>
            <a:ext cx="3349626"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5" name="Text Placeholder 4">
            <a:extLst>
              <a:ext uri="{FF2B5EF4-FFF2-40B4-BE49-F238E27FC236}">
                <a16:creationId xmlns:a16="http://schemas.microsoft.com/office/drawing/2014/main" id="{884B7F0E-E9A4-4C00-B9ED-E7D23ECC13B4}"/>
              </a:ext>
            </a:extLst>
          </p:cNvPr>
          <p:cNvSpPr>
            <a:spLocks noGrp="1"/>
          </p:cNvSpPr>
          <p:nvPr>
            <p:ph type="body" sz="quarter" idx="22" hasCustomPrompt="1"/>
          </p:nvPr>
        </p:nvSpPr>
        <p:spPr>
          <a:xfrm>
            <a:off x="427040" y="1285877"/>
            <a:ext cx="4873625" cy="2649538"/>
          </a:xfrm>
          <a:prstGeom prst="rect">
            <a:avLst/>
          </a:prstGeom>
        </p:spPr>
        <p:txBody>
          <a:bodyPr/>
          <a:lstStyle>
            <a:lvl1pPr marL="0" indent="0">
              <a:buNone/>
              <a:defRPr/>
            </a:lvl1pPr>
          </a:lstStyle>
          <a:p>
            <a:pPr lvl="0"/>
            <a:r>
              <a:rPr lang="en-GB" dirty="0"/>
              <a:t>Insert text here</a:t>
            </a:r>
          </a:p>
        </p:txBody>
      </p:sp>
    </p:spTree>
    <p:extLst>
      <p:ext uri="{BB962C8B-B14F-4D97-AF65-F5344CB8AC3E}">
        <p14:creationId xmlns:p14="http://schemas.microsoft.com/office/powerpoint/2010/main" val="385547906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Main Content 8">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5"/>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7" name="Picture Placeholder 16">
            <a:extLst>
              <a:ext uri="{FF2B5EF4-FFF2-40B4-BE49-F238E27FC236}">
                <a16:creationId xmlns:a16="http://schemas.microsoft.com/office/drawing/2014/main" id="{B496E644-BAAD-E14D-B622-6203E9288467}"/>
              </a:ext>
            </a:extLst>
          </p:cNvPr>
          <p:cNvSpPr>
            <a:spLocks noGrp="1"/>
          </p:cNvSpPr>
          <p:nvPr>
            <p:ph type="pic" sz="quarter" idx="10" hasCustomPrompt="1"/>
          </p:nvPr>
        </p:nvSpPr>
        <p:spPr>
          <a:xfrm>
            <a:off x="362581" y="1203324"/>
            <a:ext cx="8422646" cy="3349626"/>
          </a:xfrm>
          <a:custGeom>
            <a:avLst/>
            <a:gdLst>
              <a:gd name="connsiteX0" fmla="*/ 36068 w 8422646"/>
              <a:gd name="connsiteY0" fmla="*/ 0 h 3349626"/>
              <a:gd name="connsiteX1" fmla="*/ 8386710 w 8422646"/>
              <a:gd name="connsiteY1" fmla="*/ 0 h 3349626"/>
              <a:gd name="connsiteX2" fmla="*/ 8422646 w 8422646"/>
              <a:gd name="connsiteY2" fmla="*/ 35953 h 3349626"/>
              <a:gd name="connsiteX3" fmla="*/ 8422646 w 8422646"/>
              <a:gd name="connsiteY3" fmla="*/ 3313548 h 3349626"/>
              <a:gd name="connsiteX4" fmla="*/ 8386584 w 8422646"/>
              <a:gd name="connsiteY4" fmla="*/ 3349626 h 3349626"/>
              <a:gd name="connsiteX5" fmla="*/ 35941 w 8422646"/>
              <a:gd name="connsiteY5" fmla="*/ 3349626 h 3349626"/>
              <a:gd name="connsiteX6" fmla="*/ 0 w 8422646"/>
              <a:gd name="connsiteY6" fmla="*/ 3313675 h 3349626"/>
              <a:gd name="connsiteX7" fmla="*/ 6 w 8422646"/>
              <a:gd name="connsiteY7" fmla="*/ 3313040 h 3349626"/>
              <a:gd name="connsiteX8" fmla="*/ 6 w 8422646"/>
              <a:gd name="connsiteY8" fmla="*/ 36079 h 3349626"/>
              <a:gd name="connsiteX9" fmla="*/ 36068 w 8422646"/>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22646" h="3349626">
                <a:moveTo>
                  <a:pt x="36068" y="0"/>
                </a:moveTo>
                <a:lnTo>
                  <a:pt x="8386710" y="0"/>
                </a:lnTo>
                <a:cubicBezTo>
                  <a:pt x="8406558" y="0"/>
                  <a:pt x="8422646" y="16096"/>
                  <a:pt x="8422646" y="35953"/>
                </a:cubicBezTo>
                <a:lnTo>
                  <a:pt x="8422646" y="3313548"/>
                </a:lnTo>
                <a:cubicBezTo>
                  <a:pt x="8422646" y="3333467"/>
                  <a:pt x="8406507" y="3349626"/>
                  <a:pt x="8386584" y="3349626"/>
                </a:cubicBezTo>
                <a:lnTo>
                  <a:pt x="35941" y="3349626"/>
                </a:lnTo>
                <a:cubicBezTo>
                  <a:pt x="16094" y="3349626"/>
                  <a:pt x="3" y="3333530"/>
                  <a:pt x="0" y="3313675"/>
                </a:cubicBezTo>
                <a:cubicBezTo>
                  <a:pt x="0" y="3313471"/>
                  <a:pt x="2" y="3313255"/>
                  <a:pt x="6" y="3313040"/>
                </a:cubicBezTo>
                <a:lnTo>
                  <a:pt x="6" y="36079"/>
                </a:lnTo>
                <a:cubicBezTo>
                  <a:pt x="6" y="16153"/>
                  <a:pt x="16151"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8" name="Vertical Text Placeholder 28">
            <a:extLst>
              <a:ext uri="{FF2B5EF4-FFF2-40B4-BE49-F238E27FC236}">
                <a16:creationId xmlns:a16="http://schemas.microsoft.com/office/drawing/2014/main" id="{3FCABB39-9D8D-E640-87A4-62A455EB4C3C}"/>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198597589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Main Content 9">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051052"/>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9" name="Picture Placeholder 13">
            <a:extLst>
              <a:ext uri="{FF2B5EF4-FFF2-40B4-BE49-F238E27FC236}">
                <a16:creationId xmlns:a16="http://schemas.microsoft.com/office/drawing/2014/main" id="{6F05C95D-19A8-E64C-872D-C2A513A7681C}"/>
              </a:ext>
            </a:extLst>
          </p:cNvPr>
          <p:cNvSpPr>
            <a:spLocks noGrp="1"/>
          </p:cNvSpPr>
          <p:nvPr>
            <p:ph type="pic" sz="quarter" idx="19" hasCustomPrompt="1"/>
          </p:nvPr>
        </p:nvSpPr>
        <p:spPr>
          <a:xfrm>
            <a:off x="35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051052"/>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3" name="Picture Placeholder 13">
            <a:extLst>
              <a:ext uri="{FF2B5EF4-FFF2-40B4-BE49-F238E27FC236}">
                <a16:creationId xmlns:a16="http://schemas.microsoft.com/office/drawing/2014/main" id="{CA3F325B-FDB9-D747-9B8C-CA12A7BBD84E}"/>
              </a:ext>
            </a:extLst>
          </p:cNvPr>
          <p:cNvSpPr>
            <a:spLocks noGrp="1"/>
          </p:cNvSpPr>
          <p:nvPr>
            <p:ph type="pic" sz="quarter" idx="22" hasCustomPrompt="1"/>
          </p:nvPr>
        </p:nvSpPr>
        <p:spPr>
          <a:xfrm>
            <a:off x="2898779"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2" y="2051052"/>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5" name="Picture Placeholder 13">
            <a:extLst>
              <a:ext uri="{FF2B5EF4-FFF2-40B4-BE49-F238E27FC236}">
                <a16:creationId xmlns:a16="http://schemas.microsoft.com/office/drawing/2014/main" id="{503AB388-9ADE-BE47-AB0F-F950B3F6D0DB}"/>
              </a:ext>
            </a:extLst>
          </p:cNvPr>
          <p:cNvSpPr>
            <a:spLocks noGrp="1"/>
          </p:cNvSpPr>
          <p:nvPr>
            <p:ph type="pic" sz="quarter" idx="24" hasCustomPrompt="1"/>
          </p:nvPr>
        </p:nvSpPr>
        <p:spPr>
          <a:xfrm>
            <a:off x="5435603"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Tree>
    <p:extLst>
      <p:ext uri="{BB962C8B-B14F-4D97-AF65-F5344CB8AC3E}">
        <p14:creationId xmlns:p14="http://schemas.microsoft.com/office/powerpoint/2010/main" val="233450081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Main Content 10">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78" y="20523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78"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7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6" y="20523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6"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6"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5" name="Text Placeholder 2">
            <a:extLst>
              <a:ext uri="{FF2B5EF4-FFF2-40B4-BE49-F238E27FC236}">
                <a16:creationId xmlns:a16="http://schemas.microsoft.com/office/drawing/2014/main" id="{4BAE0335-3DF8-744D-942E-3783BAE1AB97}"/>
              </a:ext>
            </a:extLst>
          </p:cNvPr>
          <p:cNvSpPr>
            <a:spLocks noGrp="1"/>
          </p:cNvSpPr>
          <p:nvPr>
            <p:ph type="body" sz="quarter" idx="46"/>
          </p:nvPr>
        </p:nvSpPr>
        <p:spPr>
          <a:xfrm>
            <a:off x="1206500" y="1204656"/>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6" name="Text Placeholder 2">
            <a:extLst>
              <a:ext uri="{FF2B5EF4-FFF2-40B4-BE49-F238E27FC236}">
                <a16:creationId xmlns:a16="http://schemas.microsoft.com/office/drawing/2014/main" id="{76B69B21-FAB9-B548-AA71-166927105035}"/>
              </a:ext>
            </a:extLst>
          </p:cNvPr>
          <p:cNvSpPr>
            <a:spLocks noGrp="1"/>
          </p:cNvSpPr>
          <p:nvPr>
            <p:ph type="body" sz="quarter" idx="47"/>
          </p:nvPr>
        </p:nvSpPr>
        <p:spPr>
          <a:xfrm>
            <a:off x="1206500"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7" name="Text Placeholder 2">
            <a:extLst>
              <a:ext uri="{FF2B5EF4-FFF2-40B4-BE49-F238E27FC236}">
                <a16:creationId xmlns:a16="http://schemas.microsoft.com/office/drawing/2014/main" id="{C961A351-BA7F-F248-BA1C-FE8F5B41865C}"/>
              </a:ext>
            </a:extLst>
          </p:cNvPr>
          <p:cNvSpPr>
            <a:spLocks noGrp="1"/>
          </p:cNvSpPr>
          <p:nvPr>
            <p:ph type="body" sz="quarter" idx="48"/>
          </p:nvPr>
        </p:nvSpPr>
        <p:spPr>
          <a:xfrm>
            <a:off x="1206500" y="2898258"/>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8" name="Text Placeholder 2">
            <a:extLst>
              <a:ext uri="{FF2B5EF4-FFF2-40B4-BE49-F238E27FC236}">
                <a16:creationId xmlns:a16="http://schemas.microsoft.com/office/drawing/2014/main" id="{86B0B60C-CFAC-F944-A5B6-28DE2B47CCFC}"/>
              </a:ext>
            </a:extLst>
          </p:cNvPr>
          <p:cNvSpPr>
            <a:spLocks noGrp="1"/>
          </p:cNvSpPr>
          <p:nvPr>
            <p:ph type="body" sz="quarter" idx="49"/>
          </p:nvPr>
        </p:nvSpPr>
        <p:spPr>
          <a:xfrm>
            <a:off x="1206500" y="3745983"/>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9" name="Text Placeholder 2">
            <a:extLst>
              <a:ext uri="{FF2B5EF4-FFF2-40B4-BE49-F238E27FC236}">
                <a16:creationId xmlns:a16="http://schemas.microsoft.com/office/drawing/2014/main" id="{0DA78130-F0D8-4E48-A7BD-9C43E0D28921}"/>
              </a:ext>
            </a:extLst>
          </p:cNvPr>
          <p:cNvSpPr>
            <a:spLocks noGrp="1"/>
          </p:cNvSpPr>
          <p:nvPr>
            <p:ph type="body" sz="quarter" idx="50"/>
          </p:nvPr>
        </p:nvSpPr>
        <p:spPr>
          <a:xfrm>
            <a:off x="5435600" y="1204656"/>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0" name="Text Placeholder 2">
            <a:extLst>
              <a:ext uri="{FF2B5EF4-FFF2-40B4-BE49-F238E27FC236}">
                <a16:creationId xmlns:a16="http://schemas.microsoft.com/office/drawing/2014/main" id="{D9B24B1E-1B97-9D4D-A7F6-7881BCE6C88C}"/>
              </a:ext>
            </a:extLst>
          </p:cNvPr>
          <p:cNvSpPr>
            <a:spLocks noGrp="1"/>
          </p:cNvSpPr>
          <p:nvPr>
            <p:ph type="body" sz="quarter" idx="51"/>
          </p:nvPr>
        </p:nvSpPr>
        <p:spPr>
          <a:xfrm>
            <a:off x="5435600"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1" name="Text Placeholder 2">
            <a:extLst>
              <a:ext uri="{FF2B5EF4-FFF2-40B4-BE49-F238E27FC236}">
                <a16:creationId xmlns:a16="http://schemas.microsoft.com/office/drawing/2014/main" id="{7411A668-540E-6440-B3EA-3775F6B9474E}"/>
              </a:ext>
            </a:extLst>
          </p:cNvPr>
          <p:cNvSpPr>
            <a:spLocks noGrp="1"/>
          </p:cNvSpPr>
          <p:nvPr>
            <p:ph type="body" sz="quarter" idx="52"/>
          </p:nvPr>
        </p:nvSpPr>
        <p:spPr>
          <a:xfrm>
            <a:off x="5435600" y="2898258"/>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2" name="Text Placeholder 2">
            <a:extLst>
              <a:ext uri="{FF2B5EF4-FFF2-40B4-BE49-F238E27FC236}">
                <a16:creationId xmlns:a16="http://schemas.microsoft.com/office/drawing/2014/main" id="{76CD5C6C-1AAC-9C44-9F79-3E1505FB7C96}"/>
              </a:ext>
            </a:extLst>
          </p:cNvPr>
          <p:cNvSpPr>
            <a:spLocks noGrp="1"/>
          </p:cNvSpPr>
          <p:nvPr>
            <p:ph type="body" sz="quarter" idx="53"/>
          </p:nvPr>
        </p:nvSpPr>
        <p:spPr>
          <a:xfrm>
            <a:off x="5435600" y="3745983"/>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53" name="Graphic 52">
            <a:extLst>
              <a:ext uri="{FF2B5EF4-FFF2-40B4-BE49-F238E27FC236}">
                <a16:creationId xmlns:a16="http://schemas.microsoft.com/office/drawing/2014/main" id="{BA2AB67D-8DC8-F046-AB04-3470FE5761E9}"/>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Tree>
    <p:extLst>
      <p:ext uri="{BB962C8B-B14F-4D97-AF65-F5344CB8AC3E}">
        <p14:creationId xmlns:p14="http://schemas.microsoft.com/office/powerpoint/2010/main" val="133301682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Main Content 1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7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4" name="Picture Placeholder 13">
            <a:extLst>
              <a:ext uri="{FF2B5EF4-FFF2-40B4-BE49-F238E27FC236}">
                <a16:creationId xmlns:a16="http://schemas.microsoft.com/office/drawing/2014/main" id="{C1AC6098-B31D-BC45-A4AC-96EDE1B83924}"/>
              </a:ext>
            </a:extLst>
          </p:cNvPr>
          <p:cNvSpPr>
            <a:spLocks noGrp="1"/>
          </p:cNvSpPr>
          <p:nvPr>
            <p:ph type="pic" sz="quarter" idx="23" hasCustomPrompt="1"/>
          </p:nvPr>
        </p:nvSpPr>
        <p:spPr>
          <a:xfrm>
            <a:off x="120650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5" name="Picture Placeholder 13">
            <a:extLst>
              <a:ext uri="{FF2B5EF4-FFF2-40B4-BE49-F238E27FC236}">
                <a16:creationId xmlns:a16="http://schemas.microsoft.com/office/drawing/2014/main" id="{79EFE7F2-A49D-E74F-B947-8A0A16B22BE5}"/>
              </a:ext>
            </a:extLst>
          </p:cNvPr>
          <p:cNvSpPr>
            <a:spLocks noGrp="1"/>
          </p:cNvSpPr>
          <p:nvPr>
            <p:ph type="pic" sz="quarter" idx="24" hasCustomPrompt="1"/>
          </p:nvPr>
        </p:nvSpPr>
        <p:spPr>
          <a:xfrm>
            <a:off x="374332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7" name="Picture Placeholder 13">
            <a:extLst>
              <a:ext uri="{FF2B5EF4-FFF2-40B4-BE49-F238E27FC236}">
                <a16:creationId xmlns:a16="http://schemas.microsoft.com/office/drawing/2014/main" id="{F3231A4E-261F-3841-B3A0-63FDF621A649}"/>
              </a:ext>
            </a:extLst>
          </p:cNvPr>
          <p:cNvSpPr>
            <a:spLocks noGrp="1"/>
          </p:cNvSpPr>
          <p:nvPr>
            <p:ph type="pic" sz="quarter" idx="25" hasCustomPrompt="1"/>
          </p:nvPr>
        </p:nvSpPr>
        <p:spPr>
          <a:xfrm>
            <a:off x="712787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8" name="Picture Placeholder 13">
            <a:extLst>
              <a:ext uri="{FF2B5EF4-FFF2-40B4-BE49-F238E27FC236}">
                <a16:creationId xmlns:a16="http://schemas.microsoft.com/office/drawing/2014/main" id="{CC74147F-DF20-274D-9817-132FE94CEB31}"/>
              </a:ext>
            </a:extLst>
          </p:cNvPr>
          <p:cNvSpPr>
            <a:spLocks noGrp="1"/>
          </p:cNvSpPr>
          <p:nvPr>
            <p:ph type="pic" sz="quarter" idx="26" hasCustomPrompt="1"/>
          </p:nvPr>
        </p:nvSpPr>
        <p:spPr>
          <a:xfrm>
            <a:off x="6283325" y="2051051"/>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1" name="Picture Placeholder 13">
            <a:extLst>
              <a:ext uri="{FF2B5EF4-FFF2-40B4-BE49-F238E27FC236}">
                <a16:creationId xmlns:a16="http://schemas.microsoft.com/office/drawing/2014/main" id="{E744A361-4C1F-2D4E-A000-9E6350E3BCE6}"/>
              </a:ext>
            </a:extLst>
          </p:cNvPr>
          <p:cNvSpPr>
            <a:spLocks noGrp="1"/>
          </p:cNvSpPr>
          <p:nvPr>
            <p:ph type="pic" sz="quarter" idx="27" hasCustomPrompt="1"/>
          </p:nvPr>
        </p:nvSpPr>
        <p:spPr>
          <a:xfrm>
            <a:off x="5435600" y="2051051"/>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2" name="Picture Placeholder 13">
            <a:extLst>
              <a:ext uri="{FF2B5EF4-FFF2-40B4-BE49-F238E27FC236}">
                <a16:creationId xmlns:a16="http://schemas.microsoft.com/office/drawing/2014/main" id="{72F198D7-EA44-534A-B6EF-4595048C7C84}"/>
              </a:ext>
            </a:extLst>
          </p:cNvPr>
          <p:cNvSpPr>
            <a:spLocks noGrp="1"/>
          </p:cNvSpPr>
          <p:nvPr>
            <p:ph type="pic" sz="quarter" idx="28" hasCustomPrompt="1"/>
          </p:nvPr>
        </p:nvSpPr>
        <p:spPr>
          <a:xfrm>
            <a:off x="2051051" y="289877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3" name="Picture Placeholder 13">
            <a:extLst>
              <a:ext uri="{FF2B5EF4-FFF2-40B4-BE49-F238E27FC236}">
                <a16:creationId xmlns:a16="http://schemas.microsoft.com/office/drawing/2014/main" id="{EF5DB763-A878-3143-8F8E-F70EC25F09F3}"/>
              </a:ext>
            </a:extLst>
          </p:cNvPr>
          <p:cNvSpPr>
            <a:spLocks noGrp="1"/>
          </p:cNvSpPr>
          <p:nvPr>
            <p:ph type="pic" sz="quarter" idx="29" hasCustomPrompt="1"/>
          </p:nvPr>
        </p:nvSpPr>
        <p:spPr>
          <a:xfrm>
            <a:off x="7978526"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4" name="Graphic 21">
            <a:extLst>
              <a:ext uri="{FF2B5EF4-FFF2-40B4-BE49-F238E27FC236}">
                <a16:creationId xmlns:a16="http://schemas.microsoft.com/office/drawing/2014/main" id="{101E9D52-2019-3C4B-AE0C-4A71076C329A}"/>
              </a:ext>
            </a:extLst>
          </p:cNvPr>
          <p:cNvSpPr/>
          <p:nvPr userDrawn="1"/>
        </p:nvSpPr>
        <p:spPr>
          <a:xfrm>
            <a:off x="36195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5" name="Graphic 21">
            <a:extLst>
              <a:ext uri="{FF2B5EF4-FFF2-40B4-BE49-F238E27FC236}">
                <a16:creationId xmlns:a16="http://schemas.microsoft.com/office/drawing/2014/main" id="{BF70A9F6-D37B-5E4D-B5F7-60FAE518BB7C}"/>
              </a:ext>
            </a:extLst>
          </p:cNvPr>
          <p:cNvSpPr/>
          <p:nvPr userDrawn="1"/>
        </p:nvSpPr>
        <p:spPr>
          <a:xfrm>
            <a:off x="2054227" y="1206499"/>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1"/>
          </a:solidFill>
          <a:ln w="12676" cap="flat">
            <a:noFill/>
            <a:prstDash val="solid"/>
            <a:miter/>
          </a:ln>
        </p:spPr>
        <p:txBody>
          <a:bodyPr rtlCol="0" anchor="ctr"/>
          <a:lstStyle/>
          <a:p>
            <a:endParaRPr lang="en-GB" sz="1800" dirty="0"/>
          </a:p>
        </p:txBody>
      </p:sp>
      <p:sp>
        <p:nvSpPr>
          <p:cNvPr id="36" name="Graphic 21">
            <a:extLst>
              <a:ext uri="{FF2B5EF4-FFF2-40B4-BE49-F238E27FC236}">
                <a16:creationId xmlns:a16="http://schemas.microsoft.com/office/drawing/2014/main" id="{5500070D-5543-F541-B202-167A172FA6C3}"/>
              </a:ext>
            </a:extLst>
          </p:cNvPr>
          <p:cNvSpPr/>
          <p:nvPr userDrawn="1"/>
        </p:nvSpPr>
        <p:spPr>
          <a:xfrm>
            <a:off x="374650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37" name="Graphic 11">
            <a:extLst>
              <a:ext uri="{FF2B5EF4-FFF2-40B4-BE49-F238E27FC236}">
                <a16:creationId xmlns:a16="http://schemas.microsoft.com/office/drawing/2014/main" id="{FE7A6FA4-5082-1D48-85BC-D6CDB5B593EA}"/>
              </a:ext>
            </a:extLst>
          </p:cNvPr>
          <p:cNvSpPr/>
          <p:nvPr userDrawn="1"/>
        </p:nvSpPr>
        <p:spPr>
          <a:xfrm>
            <a:off x="1207892" y="3743328"/>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38" name="Graphic 9">
            <a:extLst>
              <a:ext uri="{FF2B5EF4-FFF2-40B4-BE49-F238E27FC236}">
                <a16:creationId xmlns:a16="http://schemas.microsoft.com/office/drawing/2014/main" id="{01C4082D-99A1-A144-B8C0-AA6C7BFD6A7A}"/>
              </a:ext>
            </a:extLst>
          </p:cNvPr>
          <p:cNvSpPr/>
          <p:nvPr userDrawn="1"/>
        </p:nvSpPr>
        <p:spPr>
          <a:xfrm>
            <a:off x="4591053" y="1203327"/>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85431E"/>
          </a:solidFill>
          <a:ln w="12668" cap="flat">
            <a:noFill/>
            <a:prstDash val="solid"/>
            <a:miter/>
          </a:ln>
        </p:spPr>
        <p:txBody>
          <a:bodyPr rtlCol="0" anchor="ctr"/>
          <a:lstStyle/>
          <a:p>
            <a:endParaRPr lang="en-GB" sz="1800" dirty="0"/>
          </a:p>
        </p:txBody>
      </p:sp>
      <p:sp>
        <p:nvSpPr>
          <p:cNvPr id="39" name="Graphic 21">
            <a:extLst>
              <a:ext uri="{FF2B5EF4-FFF2-40B4-BE49-F238E27FC236}">
                <a16:creationId xmlns:a16="http://schemas.microsoft.com/office/drawing/2014/main" id="{4109C692-CDB8-F64D-A793-492A2F4972C3}"/>
              </a:ext>
            </a:extLst>
          </p:cNvPr>
          <p:cNvSpPr/>
          <p:nvPr userDrawn="1"/>
        </p:nvSpPr>
        <p:spPr>
          <a:xfrm>
            <a:off x="7131052" y="2052117"/>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rgbClr val="84BD00"/>
          </a:solidFill>
          <a:ln w="12676" cap="flat">
            <a:noFill/>
            <a:prstDash val="solid"/>
            <a:miter/>
          </a:ln>
        </p:spPr>
        <p:txBody>
          <a:bodyPr rtlCol="0" anchor="ctr"/>
          <a:lstStyle/>
          <a:p>
            <a:endParaRPr lang="en-GB" sz="1800" dirty="0"/>
          </a:p>
        </p:txBody>
      </p:sp>
      <p:sp>
        <p:nvSpPr>
          <p:cNvPr id="40" name="Graphic 9">
            <a:extLst>
              <a:ext uri="{FF2B5EF4-FFF2-40B4-BE49-F238E27FC236}">
                <a16:creationId xmlns:a16="http://schemas.microsoft.com/office/drawing/2014/main" id="{158D5DD3-C34E-F64C-A852-A40F0595C0AC}"/>
              </a:ext>
            </a:extLst>
          </p:cNvPr>
          <p:cNvSpPr/>
          <p:nvPr userDrawn="1"/>
        </p:nvSpPr>
        <p:spPr>
          <a:xfrm>
            <a:off x="5435603" y="3743327"/>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1" name="Picture Placeholder 13">
            <a:extLst>
              <a:ext uri="{FF2B5EF4-FFF2-40B4-BE49-F238E27FC236}">
                <a16:creationId xmlns:a16="http://schemas.microsoft.com/office/drawing/2014/main" id="{3E08AEB5-CF18-4B44-94B8-F942DCCAF34D}"/>
              </a:ext>
            </a:extLst>
          </p:cNvPr>
          <p:cNvSpPr>
            <a:spLocks noGrp="1"/>
          </p:cNvSpPr>
          <p:nvPr>
            <p:ph type="pic" sz="quarter" idx="30" hasCustomPrompt="1"/>
          </p:nvPr>
        </p:nvSpPr>
        <p:spPr>
          <a:xfrm>
            <a:off x="2898776" y="289877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4" name="Picture Placeholder 13">
            <a:extLst>
              <a:ext uri="{FF2B5EF4-FFF2-40B4-BE49-F238E27FC236}">
                <a16:creationId xmlns:a16="http://schemas.microsoft.com/office/drawing/2014/main" id="{96BB1A3C-FC85-634D-B35A-441175173DFD}"/>
              </a:ext>
            </a:extLst>
          </p:cNvPr>
          <p:cNvSpPr>
            <a:spLocks noGrp="1"/>
          </p:cNvSpPr>
          <p:nvPr>
            <p:ph type="pic" sz="quarter" idx="33" hasCustomPrompt="1"/>
          </p:nvPr>
        </p:nvSpPr>
        <p:spPr>
          <a:xfrm>
            <a:off x="79756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4" name="Text Placeholder 2">
            <a:extLst>
              <a:ext uri="{FF2B5EF4-FFF2-40B4-BE49-F238E27FC236}">
                <a16:creationId xmlns:a16="http://schemas.microsoft.com/office/drawing/2014/main" id="{D22D6F92-EDB8-B042-9C97-8AF94C4F8B47}"/>
              </a:ext>
            </a:extLst>
          </p:cNvPr>
          <p:cNvSpPr>
            <a:spLocks noGrp="1"/>
          </p:cNvSpPr>
          <p:nvPr>
            <p:ph type="body" sz="quarter" idx="20"/>
          </p:nvPr>
        </p:nvSpPr>
        <p:spPr>
          <a:xfrm>
            <a:off x="358778" y="2051051"/>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8CE7E5D5-22E9-2B47-BC9C-5F66D5A8573D}"/>
              </a:ext>
            </a:extLst>
          </p:cNvPr>
          <p:cNvSpPr>
            <a:spLocks noGrp="1"/>
          </p:cNvSpPr>
          <p:nvPr>
            <p:ph type="body" sz="quarter" idx="35"/>
          </p:nvPr>
        </p:nvSpPr>
        <p:spPr>
          <a:xfrm>
            <a:off x="2054228" y="1206502"/>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6" name="Text Placeholder 2">
            <a:extLst>
              <a:ext uri="{FF2B5EF4-FFF2-40B4-BE49-F238E27FC236}">
                <a16:creationId xmlns:a16="http://schemas.microsoft.com/office/drawing/2014/main" id="{B0BF2E39-E1A3-3444-9368-6F08459FEC8D}"/>
              </a:ext>
            </a:extLst>
          </p:cNvPr>
          <p:cNvSpPr>
            <a:spLocks noGrp="1"/>
          </p:cNvSpPr>
          <p:nvPr>
            <p:ph type="body" sz="quarter" idx="36"/>
          </p:nvPr>
        </p:nvSpPr>
        <p:spPr>
          <a:xfrm>
            <a:off x="3746502" y="2053707"/>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7" name="Text Placeholder 2">
            <a:extLst>
              <a:ext uri="{FF2B5EF4-FFF2-40B4-BE49-F238E27FC236}">
                <a16:creationId xmlns:a16="http://schemas.microsoft.com/office/drawing/2014/main" id="{8E1099B0-A217-8D41-9562-D9295932E5B9}"/>
              </a:ext>
            </a:extLst>
          </p:cNvPr>
          <p:cNvSpPr>
            <a:spLocks noGrp="1"/>
          </p:cNvSpPr>
          <p:nvPr>
            <p:ph type="body" sz="quarter" idx="37"/>
          </p:nvPr>
        </p:nvSpPr>
        <p:spPr>
          <a:xfrm>
            <a:off x="4591051" y="1206503"/>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8" name="Text Placeholder 2">
            <a:extLst>
              <a:ext uri="{FF2B5EF4-FFF2-40B4-BE49-F238E27FC236}">
                <a16:creationId xmlns:a16="http://schemas.microsoft.com/office/drawing/2014/main" id="{196138E4-EF1B-3341-8183-960F2EB34F73}"/>
              </a:ext>
            </a:extLst>
          </p:cNvPr>
          <p:cNvSpPr>
            <a:spLocks noGrp="1"/>
          </p:cNvSpPr>
          <p:nvPr>
            <p:ph type="body" sz="quarter" idx="38"/>
          </p:nvPr>
        </p:nvSpPr>
        <p:spPr>
          <a:xfrm>
            <a:off x="7129464" y="2053707"/>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9" name="Text Placeholder 2">
            <a:extLst>
              <a:ext uri="{FF2B5EF4-FFF2-40B4-BE49-F238E27FC236}">
                <a16:creationId xmlns:a16="http://schemas.microsoft.com/office/drawing/2014/main" id="{66FE175A-8B9E-E64E-85B7-332522C36D9A}"/>
              </a:ext>
            </a:extLst>
          </p:cNvPr>
          <p:cNvSpPr>
            <a:spLocks noGrp="1"/>
          </p:cNvSpPr>
          <p:nvPr>
            <p:ph type="body" sz="quarter" idx="39"/>
          </p:nvPr>
        </p:nvSpPr>
        <p:spPr>
          <a:xfrm>
            <a:off x="5435602" y="3746503"/>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60" name="Text Placeholder 2">
            <a:extLst>
              <a:ext uri="{FF2B5EF4-FFF2-40B4-BE49-F238E27FC236}">
                <a16:creationId xmlns:a16="http://schemas.microsoft.com/office/drawing/2014/main" id="{8135D0C7-0F59-F041-98FC-D6EFB4859C8E}"/>
              </a:ext>
            </a:extLst>
          </p:cNvPr>
          <p:cNvSpPr>
            <a:spLocks noGrp="1"/>
          </p:cNvSpPr>
          <p:nvPr>
            <p:ph type="body" sz="quarter" idx="40"/>
          </p:nvPr>
        </p:nvSpPr>
        <p:spPr>
          <a:xfrm>
            <a:off x="1206501" y="3746503"/>
            <a:ext cx="3346451"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Tree>
    <p:extLst>
      <p:ext uri="{BB962C8B-B14F-4D97-AF65-F5344CB8AC3E}">
        <p14:creationId xmlns:p14="http://schemas.microsoft.com/office/powerpoint/2010/main" val="322834833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Main Content 1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45" name="Graphic 21">
            <a:extLst>
              <a:ext uri="{FF2B5EF4-FFF2-40B4-BE49-F238E27FC236}">
                <a16:creationId xmlns:a16="http://schemas.microsoft.com/office/drawing/2014/main" id="{0CCD19C8-E4E4-D546-BA3A-8F00DB1C0086}"/>
              </a:ext>
            </a:extLst>
          </p:cNvPr>
          <p:cNvSpPr/>
          <p:nvPr userDrawn="1"/>
        </p:nvSpPr>
        <p:spPr>
          <a:xfrm>
            <a:off x="363566"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46" name="Graphic 10">
            <a:extLst>
              <a:ext uri="{FF2B5EF4-FFF2-40B4-BE49-F238E27FC236}">
                <a16:creationId xmlns:a16="http://schemas.microsoft.com/office/drawing/2014/main" id="{647CDCC8-9407-7743-9A55-5E79B0CCC24D}"/>
              </a:ext>
            </a:extLst>
          </p:cNvPr>
          <p:cNvSpPr/>
          <p:nvPr userDrawn="1"/>
        </p:nvSpPr>
        <p:spPr>
          <a:xfrm>
            <a:off x="2900071" y="2051052"/>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1"/>
          </a:solidFill>
          <a:ln w="12668" cap="flat">
            <a:noFill/>
            <a:prstDash val="solid"/>
            <a:miter/>
          </a:ln>
        </p:spPr>
        <p:txBody>
          <a:bodyPr rtlCol="0" anchor="ctr"/>
          <a:lstStyle/>
          <a:p>
            <a:endParaRPr lang="en-GB" sz="1800" dirty="0"/>
          </a:p>
        </p:txBody>
      </p:sp>
      <p:sp>
        <p:nvSpPr>
          <p:cNvPr id="47" name="Graphic 10">
            <a:extLst>
              <a:ext uri="{FF2B5EF4-FFF2-40B4-BE49-F238E27FC236}">
                <a16:creationId xmlns:a16="http://schemas.microsoft.com/office/drawing/2014/main" id="{681EEFCA-02E3-8E40-9424-230DB4836CA7}"/>
              </a:ext>
            </a:extLst>
          </p:cNvPr>
          <p:cNvSpPr/>
          <p:nvPr userDrawn="1"/>
        </p:nvSpPr>
        <p:spPr>
          <a:xfrm>
            <a:off x="6283327"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48" name="Picture Placeholder 13">
            <a:extLst>
              <a:ext uri="{FF2B5EF4-FFF2-40B4-BE49-F238E27FC236}">
                <a16:creationId xmlns:a16="http://schemas.microsoft.com/office/drawing/2014/main" id="{E48C41B6-1189-304F-8353-4BE9CFB26E91}"/>
              </a:ext>
            </a:extLst>
          </p:cNvPr>
          <p:cNvSpPr>
            <a:spLocks noGrp="1"/>
          </p:cNvSpPr>
          <p:nvPr>
            <p:ph type="pic" sz="quarter" idx="22" hasCustomPrompt="1"/>
          </p:nvPr>
        </p:nvSpPr>
        <p:spPr>
          <a:xfrm>
            <a:off x="35877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49" name="Picture Placeholder 13">
            <a:extLst>
              <a:ext uri="{FF2B5EF4-FFF2-40B4-BE49-F238E27FC236}">
                <a16:creationId xmlns:a16="http://schemas.microsoft.com/office/drawing/2014/main" id="{2E609FB5-F921-BD4E-A53B-94AA9337CB0B}"/>
              </a:ext>
            </a:extLst>
          </p:cNvPr>
          <p:cNvSpPr>
            <a:spLocks noGrp="1"/>
          </p:cNvSpPr>
          <p:nvPr>
            <p:ph type="pic" sz="quarter" idx="24" hasCustomPrompt="1"/>
          </p:nvPr>
        </p:nvSpPr>
        <p:spPr>
          <a:xfrm>
            <a:off x="374332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a:t>
            </a:r>
            <a:br>
              <a:rPr lang="en-GB" dirty="0"/>
            </a:br>
            <a:r>
              <a:rPr lang="en-GB" dirty="0"/>
              <a:t>numeral</a:t>
            </a:r>
          </a:p>
        </p:txBody>
      </p:sp>
      <p:sp>
        <p:nvSpPr>
          <p:cNvPr id="50" name="Picture Placeholder 13">
            <a:extLst>
              <a:ext uri="{FF2B5EF4-FFF2-40B4-BE49-F238E27FC236}">
                <a16:creationId xmlns:a16="http://schemas.microsoft.com/office/drawing/2014/main" id="{A7442249-CA36-0145-8469-ADB4F099BB85}"/>
              </a:ext>
            </a:extLst>
          </p:cNvPr>
          <p:cNvSpPr>
            <a:spLocks noGrp="1"/>
          </p:cNvSpPr>
          <p:nvPr>
            <p:ph type="pic" sz="quarter" idx="26" hasCustomPrompt="1"/>
          </p:nvPr>
        </p:nvSpPr>
        <p:spPr>
          <a:xfrm>
            <a:off x="5437835" y="2051051"/>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51" name="Picture Placeholder 13">
            <a:extLst>
              <a:ext uri="{FF2B5EF4-FFF2-40B4-BE49-F238E27FC236}">
                <a16:creationId xmlns:a16="http://schemas.microsoft.com/office/drawing/2014/main" id="{6135653C-27BC-DC45-83EE-FB0E1A2BC172}"/>
              </a:ext>
            </a:extLst>
          </p:cNvPr>
          <p:cNvSpPr>
            <a:spLocks noGrp="1"/>
          </p:cNvSpPr>
          <p:nvPr>
            <p:ph type="pic" sz="quarter" idx="27" hasCustomPrompt="1"/>
          </p:nvPr>
        </p:nvSpPr>
        <p:spPr>
          <a:xfrm>
            <a:off x="1209089" y="3744652"/>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3" name="Picture Placeholder 13">
            <a:extLst>
              <a:ext uri="{FF2B5EF4-FFF2-40B4-BE49-F238E27FC236}">
                <a16:creationId xmlns:a16="http://schemas.microsoft.com/office/drawing/2014/main" id="{817C9747-1821-DD4D-ACCB-E4E1358DF0C4}"/>
              </a:ext>
            </a:extLst>
          </p:cNvPr>
          <p:cNvSpPr>
            <a:spLocks noGrp="1"/>
          </p:cNvSpPr>
          <p:nvPr>
            <p:ph type="pic" sz="quarter" idx="29" hasCustomPrompt="1"/>
          </p:nvPr>
        </p:nvSpPr>
        <p:spPr>
          <a:xfrm>
            <a:off x="289877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5" name="Picture Placeholder 13">
            <a:extLst>
              <a:ext uri="{FF2B5EF4-FFF2-40B4-BE49-F238E27FC236}">
                <a16:creationId xmlns:a16="http://schemas.microsoft.com/office/drawing/2014/main" id="{2CD381D1-273B-1D47-84A8-287AFA7983D7}"/>
              </a:ext>
            </a:extLst>
          </p:cNvPr>
          <p:cNvSpPr>
            <a:spLocks noGrp="1"/>
          </p:cNvSpPr>
          <p:nvPr>
            <p:ph type="pic" sz="quarter" idx="31" hasCustomPrompt="1"/>
          </p:nvPr>
        </p:nvSpPr>
        <p:spPr>
          <a:xfrm>
            <a:off x="543754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71" name="Text Placeholder 2">
            <a:extLst>
              <a:ext uri="{FF2B5EF4-FFF2-40B4-BE49-F238E27FC236}">
                <a16:creationId xmlns:a16="http://schemas.microsoft.com/office/drawing/2014/main" id="{7249E632-3D84-3641-B335-C6B00C723214}"/>
              </a:ext>
            </a:extLst>
          </p:cNvPr>
          <p:cNvSpPr>
            <a:spLocks noGrp="1"/>
          </p:cNvSpPr>
          <p:nvPr>
            <p:ph type="body" sz="quarter" idx="20"/>
          </p:nvPr>
        </p:nvSpPr>
        <p:spPr>
          <a:xfrm>
            <a:off x="358778" y="1203328"/>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2" name="Text Placeholder 2">
            <a:extLst>
              <a:ext uri="{FF2B5EF4-FFF2-40B4-BE49-F238E27FC236}">
                <a16:creationId xmlns:a16="http://schemas.microsoft.com/office/drawing/2014/main" id="{57BCC1E3-8E8F-724B-923B-C21F835B8A7D}"/>
              </a:ext>
            </a:extLst>
          </p:cNvPr>
          <p:cNvSpPr>
            <a:spLocks noGrp="1"/>
          </p:cNvSpPr>
          <p:nvPr>
            <p:ph type="body" sz="quarter" idx="33"/>
          </p:nvPr>
        </p:nvSpPr>
        <p:spPr>
          <a:xfrm>
            <a:off x="2904275" y="2051052"/>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3" name="Text Placeholder 2">
            <a:extLst>
              <a:ext uri="{FF2B5EF4-FFF2-40B4-BE49-F238E27FC236}">
                <a16:creationId xmlns:a16="http://schemas.microsoft.com/office/drawing/2014/main" id="{A60C833B-A2AE-624A-9D45-E4292FEA83A8}"/>
              </a:ext>
            </a:extLst>
          </p:cNvPr>
          <p:cNvSpPr>
            <a:spLocks noGrp="1"/>
          </p:cNvSpPr>
          <p:nvPr>
            <p:ph type="body" sz="quarter" idx="34"/>
          </p:nvPr>
        </p:nvSpPr>
        <p:spPr>
          <a:xfrm>
            <a:off x="6288119" y="1203327"/>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86005297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Main Content 1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45" name="Graphic 11">
            <a:extLst>
              <a:ext uri="{FF2B5EF4-FFF2-40B4-BE49-F238E27FC236}">
                <a16:creationId xmlns:a16="http://schemas.microsoft.com/office/drawing/2014/main" id="{4A77C83A-D527-A74F-8AEE-462D503D9F24}"/>
              </a:ext>
            </a:extLst>
          </p:cNvPr>
          <p:cNvSpPr/>
          <p:nvPr userDrawn="1"/>
        </p:nvSpPr>
        <p:spPr>
          <a:xfrm>
            <a:off x="361949" y="3743328"/>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46" name="Graphic 21">
            <a:extLst>
              <a:ext uri="{FF2B5EF4-FFF2-40B4-BE49-F238E27FC236}">
                <a16:creationId xmlns:a16="http://schemas.microsoft.com/office/drawing/2014/main" id="{9A5E0ECA-E455-9B4A-82C6-1259FA0253A7}"/>
              </a:ext>
            </a:extLst>
          </p:cNvPr>
          <p:cNvSpPr/>
          <p:nvPr userDrawn="1"/>
        </p:nvSpPr>
        <p:spPr>
          <a:xfrm>
            <a:off x="2054227"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47" name="Graphic 9">
            <a:extLst>
              <a:ext uri="{FF2B5EF4-FFF2-40B4-BE49-F238E27FC236}">
                <a16:creationId xmlns:a16="http://schemas.microsoft.com/office/drawing/2014/main" id="{7EFD6743-D49F-844E-89E1-325C46875560}"/>
              </a:ext>
            </a:extLst>
          </p:cNvPr>
          <p:cNvSpPr/>
          <p:nvPr userDrawn="1"/>
        </p:nvSpPr>
        <p:spPr>
          <a:xfrm>
            <a:off x="5435603" y="3743327"/>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8" name="Graphic 11">
            <a:extLst>
              <a:ext uri="{FF2B5EF4-FFF2-40B4-BE49-F238E27FC236}">
                <a16:creationId xmlns:a16="http://schemas.microsoft.com/office/drawing/2014/main" id="{3B1917AD-4E12-E842-BFF9-3E6B5CBEBE0E}"/>
              </a:ext>
            </a:extLst>
          </p:cNvPr>
          <p:cNvSpPr/>
          <p:nvPr userDrawn="1"/>
        </p:nvSpPr>
        <p:spPr>
          <a:xfrm>
            <a:off x="4591052" y="1203328"/>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rgbClr val="85431E"/>
          </a:solidFill>
          <a:ln w="12664" cap="flat">
            <a:noFill/>
            <a:prstDash val="solid"/>
            <a:miter/>
          </a:ln>
        </p:spPr>
        <p:txBody>
          <a:bodyPr rtlCol="0" anchor="ctr"/>
          <a:lstStyle/>
          <a:p>
            <a:endParaRPr lang="en-GB" sz="1800" dirty="0"/>
          </a:p>
        </p:txBody>
      </p:sp>
      <p:sp>
        <p:nvSpPr>
          <p:cNvPr id="49" name="Graphic 20">
            <a:extLst>
              <a:ext uri="{FF2B5EF4-FFF2-40B4-BE49-F238E27FC236}">
                <a16:creationId xmlns:a16="http://schemas.microsoft.com/office/drawing/2014/main" id="{8E45EF40-8269-FC4A-AE5E-5CEC10C31444}"/>
              </a:ext>
            </a:extLst>
          </p:cNvPr>
          <p:cNvSpPr/>
          <p:nvPr userDrawn="1"/>
        </p:nvSpPr>
        <p:spPr>
          <a:xfrm>
            <a:off x="6283327" y="2052379"/>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50" name="Graphic 21">
            <a:extLst>
              <a:ext uri="{FF2B5EF4-FFF2-40B4-BE49-F238E27FC236}">
                <a16:creationId xmlns:a16="http://schemas.microsoft.com/office/drawing/2014/main" id="{A7D8F50C-A12C-6D4D-9A2D-93E5BF9CED54}"/>
              </a:ext>
            </a:extLst>
          </p:cNvPr>
          <p:cNvSpPr/>
          <p:nvPr userDrawn="1"/>
        </p:nvSpPr>
        <p:spPr>
          <a:xfrm>
            <a:off x="36195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51" name="Picture Placeholder 13">
            <a:extLst>
              <a:ext uri="{FF2B5EF4-FFF2-40B4-BE49-F238E27FC236}">
                <a16:creationId xmlns:a16="http://schemas.microsoft.com/office/drawing/2014/main" id="{18E23119-5127-7B4C-A505-90F65993DD53}"/>
              </a:ext>
            </a:extLst>
          </p:cNvPr>
          <p:cNvSpPr>
            <a:spLocks noGrp="1"/>
          </p:cNvSpPr>
          <p:nvPr>
            <p:ph type="pic" sz="quarter" idx="24" hasCustomPrompt="1"/>
          </p:nvPr>
        </p:nvSpPr>
        <p:spPr>
          <a:xfrm>
            <a:off x="374332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3" name="Picture Placeholder 13">
            <a:extLst>
              <a:ext uri="{FF2B5EF4-FFF2-40B4-BE49-F238E27FC236}">
                <a16:creationId xmlns:a16="http://schemas.microsoft.com/office/drawing/2014/main" id="{7F92596C-2885-D148-914C-8E6E9C2B3D76}"/>
              </a:ext>
            </a:extLst>
          </p:cNvPr>
          <p:cNvSpPr>
            <a:spLocks noGrp="1"/>
          </p:cNvSpPr>
          <p:nvPr>
            <p:ph type="pic" sz="quarter" idx="30" hasCustomPrompt="1"/>
          </p:nvPr>
        </p:nvSpPr>
        <p:spPr>
          <a:xfrm>
            <a:off x="205105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4" name="Picture Placeholder 13">
            <a:extLst>
              <a:ext uri="{FF2B5EF4-FFF2-40B4-BE49-F238E27FC236}">
                <a16:creationId xmlns:a16="http://schemas.microsoft.com/office/drawing/2014/main" id="{6FD5BF0A-C214-964E-9088-E08325509573}"/>
              </a:ext>
            </a:extLst>
          </p:cNvPr>
          <p:cNvSpPr>
            <a:spLocks noGrp="1"/>
          </p:cNvSpPr>
          <p:nvPr>
            <p:ph type="pic" sz="quarter" idx="31" hasCustomPrompt="1"/>
          </p:nvPr>
        </p:nvSpPr>
        <p:spPr>
          <a:xfrm>
            <a:off x="3743327" y="374332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6" name="Picture Placeholder 13">
            <a:extLst>
              <a:ext uri="{FF2B5EF4-FFF2-40B4-BE49-F238E27FC236}">
                <a16:creationId xmlns:a16="http://schemas.microsoft.com/office/drawing/2014/main" id="{4A48BD7B-B94F-AD47-BA83-22E25D700F72}"/>
              </a:ext>
            </a:extLst>
          </p:cNvPr>
          <p:cNvSpPr>
            <a:spLocks noGrp="1"/>
          </p:cNvSpPr>
          <p:nvPr>
            <p:ph type="pic" sz="quarter" idx="33" hasCustomPrompt="1"/>
          </p:nvPr>
        </p:nvSpPr>
        <p:spPr>
          <a:xfrm>
            <a:off x="7977131" y="374332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8" name="Picture Placeholder 67">
            <a:extLst>
              <a:ext uri="{FF2B5EF4-FFF2-40B4-BE49-F238E27FC236}">
                <a16:creationId xmlns:a16="http://schemas.microsoft.com/office/drawing/2014/main" id="{340DDA7B-6BF0-E240-A1AC-3307921C9359}"/>
              </a:ext>
            </a:extLst>
          </p:cNvPr>
          <p:cNvSpPr>
            <a:spLocks noGrp="1"/>
          </p:cNvSpPr>
          <p:nvPr>
            <p:ph type="pic" sz="quarter" idx="11" hasCustomPrompt="1"/>
          </p:nvPr>
        </p:nvSpPr>
        <p:spPr>
          <a:xfrm>
            <a:off x="358778" y="1205985"/>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69" name="Vertical Text Placeholder 28">
            <a:extLst>
              <a:ext uri="{FF2B5EF4-FFF2-40B4-BE49-F238E27FC236}">
                <a16:creationId xmlns:a16="http://schemas.microsoft.com/office/drawing/2014/main" id="{B40C14A9-AC31-7942-BA16-9D33179E21C4}"/>
              </a:ext>
            </a:extLst>
          </p:cNvPr>
          <p:cNvSpPr>
            <a:spLocks noGrp="1"/>
          </p:cNvSpPr>
          <p:nvPr>
            <p:ph type="body" orient="vert" sz="quarter" idx="34" hasCustomPrompt="1"/>
          </p:nvPr>
        </p:nvSpPr>
        <p:spPr>
          <a:xfrm rot="16200000">
            <a:off x="1055582" y="1059017"/>
            <a:ext cx="259857" cy="1653470"/>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2" name="Picture Placeholder 71">
            <a:extLst>
              <a:ext uri="{FF2B5EF4-FFF2-40B4-BE49-F238E27FC236}">
                <a16:creationId xmlns:a16="http://schemas.microsoft.com/office/drawing/2014/main" id="{C3815A05-09AC-2545-BB9B-C162806CC8B8}"/>
              </a:ext>
            </a:extLst>
          </p:cNvPr>
          <p:cNvSpPr>
            <a:spLocks noGrp="1"/>
          </p:cNvSpPr>
          <p:nvPr>
            <p:ph type="pic" sz="quarter" idx="10" hasCustomPrompt="1"/>
          </p:nvPr>
        </p:nvSpPr>
        <p:spPr>
          <a:xfrm>
            <a:off x="3744913" y="205211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73" name="Vertical Text Placeholder 28">
            <a:extLst>
              <a:ext uri="{FF2B5EF4-FFF2-40B4-BE49-F238E27FC236}">
                <a16:creationId xmlns:a16="http://schemas.microsoft.com/office/drawing/2014/main" id="{98355CE9-43AD-D443-A629-46C3959A16D7}"/>
              </a:ext>
            </a:extLst>
          </p:cNvPr>
          <p:cNvSpPr>
            <a:spLocks noGrp="1"/>
          </p:cNvSpPr>
          <p:nvPr>
            <p:ph type="body" orient="vert" sz="quarter" idx="13" hasCustomPrompt="1"/>
          </p:nvPr>
        </p:nvSpPr>
        <p:spPr>
          <a:xfrm rot="10800000">
            <a:off x="5985368" y="2051051"/>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4" name="Text Placeholder 2">
            <a:extLst>
              <a:ext uri="{FF2B5EF4-FFF2-40B4-BE49-F238E27FC236}">
                <a16:creationId xmlns:a16="http://schemas.microsoft.com/office/drawing/2014/main" id="{8435D5F3-665C-EA44-849B-1584FE6A7791}"/>
              </a:ext>
            </a:extLst>
          </p:cNvPr>
          <p:cNvSpPr>
            <a:spLocks noGrp="1"/>
          </p:cNvSpPr>
          <p:nvPr>
            <p:ph type="body" sz="quarter" idx="20"/>
          </p:nvPr>
        </p:nvSpPr>
        <p:spPr>
          <a:xfrm>
            <a:off x="358775"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5" name="Text Placeholder 2">
            <a:extLst>
              <a:ext uri="{FF2B5EF4-FFF2-40B4-BE49-F238E27FC236}">
                <a16:creationId xmlns:a16="http://schemas.microsoft.com/office/drawing/2014/main" id="{06E69B9A-C7DE-5846-B295-1F42D2F6DA03}"/>
              </a:ext>
            </a:extLst>
          </p:cNvPr>
          <p:cNvSpPr>
            <a:spLocks noGrp="1"/>
          </p:cNvSpPr>
          <p:nvPr>
            <p:ph type="body" sz="quarter" idx="35"/>
          </p:nvPr>
        </p:nvSpPr>
        <p:spPr>
          <a:xfrm>
            <a:off x="2057402"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6" name="Text Placeholder 2">
            <a:extLst>
              <a:ext uri="{FF2B5EF4-FFF2-40B4-BE49-F238E27FC236}">
                <a16:creationId xmlns:a16="http://schemas.microsoft.com/office/drawing/2014/main" id="{498F6682-C8C2-B643-9610-B72E96A78103}"/>
              </a:ext>
            </a:extLst>
          </p:cNvPr>
          <p:cNvSpPr>
            <a:spLocks noGrp="1"/>
          </p:cNvSpPr>
          <p:nvPr>
            <p:ph type="body" sz="quarter" idx="36"/>
          </p:nvPr>
        </p:nvSpPr>
        <p:spPr>
          <a:xfrm>
            <a:off x="358777" y="3743327"/>
            <a:ext cx="3349625"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7" name="Text Placeholder 2">
            <a:extLst>
              <a:ext uri="{FF2B5EF4-FFF2-40B4-BE49-F238E27FC236}">
                <a16:creationId xmlns:a16="http://schemas.microsoft.com/office/drawing/2014/main" id="{3DA2AAF7-E5BF-7643-A7BC-56455A39786C}"/>
              </a:ext>
            </a:extLst>
          </p:cNvPr>
          <p:cNvSpPr>
            <a:spLocks noGrp="1"/>
          </p:cNvSpPr>
          <p:nvPr>
            <p:ph type="body" sz="quarter" idx="37"/>
          </p:nvPr>
        </p:nvSpPr>
        <p:spPr>
          <a:xfrm>
            <a:off x="5435603" y="3743327"/>
            <a:ext cx="2501899"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8" name="Text Placeholder 2">
            <a:extLst>
              <a:ext uri="{FF2B5EF4-FFF2-40B4-BE49-F238E27FC236}">
                <a16:creationId xmlns:a16="http://schemas.microsoft.com/office/drawing/2014/main" id="{83B57313-8394-024E-A914-17D69ED18A5D}"/>
              </a:ext>
            </a:extLst>
          </p:cNvPr>
          <p:cNvSpPr>
            <a:spLocks noGrp="1"/>
          </p:cNvSpPr>
          <p:nvPr>
            <p:ph type="body" sz="quarter" idx="38"/>
          </p:nvPr>
        </p:nvSpPr>
        <p:spPr>
          <a:xfrm>
            <a:off x="6285797" y="2047878"/>
            <a:ext cx="2499429" cy="1658419"/>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9" name="Text Placeholder 2">
            <a:extLst>
              <a:ext uri="{FF2B5EF4-FFF2-40B4-BE49-F238E27FC236}">
                <a16:creationId xmlns:a16="http://schemas.microsoft.com/office/drawing/2014/main" id="{A894F3D1-AC70-F94A-82F1-8EA15BE1455D}"/>
              </a:ext>
            </a:extLst>
          </p:cNvPr>
          <p:cNvSpPr>
            <a:spLocks noGrp="1"/>
          </p:cNvSpPr>
          <p:nvPr>
            <p:ph type="body" sz="quarter" idx="39"/>
          </p:nvPr>
        </p:nvSpPr>
        <p:spPr>
          <a:xfrm>
            <a:off x="4591052" y="1205174"/>
            <a:ext cx="3346449" cy="805671"/>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75204257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Main Content 1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29" name="Graphic 21">
            <a:extLst>
              <a:ext uri="{FF2B5EF4-FFF2-40B4-BE49-F238E27FC236}">
                <a16:creationId xmlns:a16="http://schemas.microsoft.com/office/drawing/2014/main" id="{A0A647BC-702C-5B4C-8D52-FE5C5A00A61D}"/>
              </a:ext>
            </a:extLst>
          </p:cNvPr>
          <p:cNvSpPr/>
          <p:nvPr userDrawn="1"/>
        </p:nvSpPr>
        <p:spPr>
          <a:xfrm>
            <a:off x="363566"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0" name="Graphic 10">
            <a:extLst>
              <a:ext uri="{FF2B5EF4-FFF2-40B4-BE49-F238E27FC236}">
                <a16:creationId xmlns:a16="http://schemas.microsoft.com/office/drawing/2014/main" id="{E7A5C43B-40D1-B54C-8928-95489A18A93D}"/>
              </a:ext>
            </a:extLst>
          </p:cNvPr>
          <p:cNvSpPr/>
          <p:nvPr userDrawn="1"/>
        </p:nvSpPr>
        <p:spPr>
          <a:xfrm>
            <a:off x="6283327"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31" name="Graphic 20">
            <a:extLst>
              <a:ext uri="{FF2B5EF4-FFF2-40B4-BE49-F238E27FC236}">
                <a16:creationId xmlns:a16="http://schemas.microsoft.com/office/drawing/2014/main" id="{BBEB5724-5162-064E-AF2E-9739BBC15201}"/>
              </a:ext>
            </a:extLst>
          </p:cNvPr>
          <p:cNvSpPr/>
          <p:nvPr userDrawn="1"/>
        </p:nvSpPr>
        <p:spPr>
          <a:xfrm>
            <a:off x="3743326" y="2898778"/>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32" name="Picture Placeholder 31">
            <a:extLst>
              <a:ext uri="{FF2B5EF4-FFF2-40B4-BE49-F238E27FC236}">
                <a16:creationId xmlns:a16="http://schemas.microsoft.com/office/drawing/2014/main" id="{66F62BA6-F5A6-B546-9D42-4EB5F5B0D931}"/>
              </a:ext>
            </a:extLst>
          </p:cNvPr>
          <p:cNvSpPr>
            <a:spLocks noGrp="1"/>
          </p:cNvSpPr>
          <p:nvPr>
            <p:ph type="pic" sz="quarter" idx="10" hasCustomPrompt="1"/>
          </p:nvPr>
        </p:nvSpPr>
        <p:spPr>
          <a:xfrm>
            <a:off x="2900731"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33" name="Vertical Text Placeholder 28">
            <a:extLst>
              <a:ext uri="{FF2B5EF4-FFF2-40B4-BE49-F238E27FC236}">
                <a16:creationId xmlns:a16="http://schemas.microsoft.com/office/drawing/2014/main" id="{B5245E83-3589-C742-A56C-02CF02393877}"/>
              </a:ext>
            </a:extLst>
          </p:cNvPr>
          <p:cNvSpPr>
            <a:spLocks noGrp="1"/>
          </p:cNvSpPr>
          <p:nvPr>
            <p:ph type="body" orient="vert" sz="quarter" idx="13" hasCustomPrompt="1"/>
          </p:nvPr>
        </p:nvSpPr>
        <p:spPr>
          <a:xfrm rot="10800000">
            <a:off x="5141186" y="1202260"/>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marL="0" marR="0" lvl="0" indent="0" algn="r" defTabSz="685766" rtl="0" eaLnBrk="1" fontAlgn="auto" latinLnBrk="0" hangingPunct="1">
              <a:lnSpc>
                <a:spcPct val="110000"/>
              </a:lnSpc>
              <a:spcBef>
                <a:spcPts val="0"/>
              </a:spcBef>
              <a:spcAft>
                <a:spcPts val="0"/>
              </a:spcAft>
              <a:buClrTx/>
              <a:buSzTx/>
              <a:buFont typeface="Arial" panose="020B0604020202020204" pitchFamily="34" charset="0"/>
              <a:buNone/>
              <a:tabLst/>
              <a:defRPr/>
            </a:pPr>
            <a:r>
              <a:rPr lang="en-GB" dirty="0"/>
              <a:t>WaterAid/Photographer Name</a:t>
            </a:r>
          </a:p>
        </p:txBody>
      </p:sp>
      <p:sp>
        <p:nvSpPr>
          <p:cNvPr id="34" name="Picture Placeholder 33">
            <a:extLst>
              <a:ext uri="{FF2B5EF4-FFF2-40B4-BE49-F238E27FC236}">
                <a16:creationId xmlns:a16="http://schemas.microsoft.com/office/drawing/2014/main" id="{34903C7C-3EA5-0D47-802A-A10977FF4925}"/>
              </a:ext>
            </a:extLst>
          </p:cNvPr>
          <p:cNvSpPr>
            <a:spLocks noGrp="1"/>
          </p:cNvSpPr>
          <p:nvPr>
            <p:ph type="pic" sz="quarter" idx="11" hasCustomPrompt="1"/>
          </p:nvPr>
        </p:nvSpPr>
        <p:spPr>
          <a:xfrm>
            <a:off x="358779" y="3745984"/>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35" name="Vertical Text Placeholder 28">
            <a:extLst>
              <a:ext uri="{FF2B5EF4-FFF2-40B4-BE49-F238E27FC236}">
                <a16:creationId xmlns:a16="http://schemas.microsoft.com/office/drawing/2014/main" id="{E316255E-4D1C-B542-B7C8-128D29E2D74F}"/>
              </a:ext>
            </a:extLst>
          </p:cNvPr>
          <p:cNvSpPr>
            <a:spLocks noGrp="1"/>
          </p:cNvSpPr>
          <p:nvPr>
            <p:ph type="body" orient="vert" sz="quarter" idx="34" hasCustomPrompt="1"/>
          </p:nvPr>
        </p:nvSpPr>
        <p:spPr>
          <a:xfrm rot="16200000">
            <a:off x="1055584" y="3599017"/>
            <a:ext cx="259857" cy="1653470"/>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36" name="Picture Placeholder 13">
            <a:extLst>
              <a:ext uri="{FF2B5EF4-FFF2-40B4-BE49-F238E27FC236}">
                <a16:creationId xmlns:a16="http://schemas.microsoft.com/office/drawing/2014/main" id="{461E50E8-E5F8-6245-8DDE-4F1BFBEE1D62}"/>
              </a:ext>
            </a:extLst>
          </p:cNvPr>
          <p:cNvSpPr>
            <a:spLocks noGrp="1"/>
          </p:cNvSpPr>
          <p:nvPr>
            <p:ph type="pic" sz="quarter" idx="30" hasCustomPrompt="1"/>
          </p:nvPr>
        </p:nvSpPr>
        <p:spPr>
          <a:xfrm>
            <a:off x="2051051" y="374332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8" name="Picture Placeholder 13">
            <a:extLst>
              <a:ext uri="{FF2B5EF4-FFF2-40B4-BE49-F238E27FC236}">
                <a16:creationId xmlns:a16="http://schemas.microsoft.com/office/drawing/2014/main" id="{E748DAF5-1970-9445-BB25-21DC4BE51B14}"/>
              </a:ext>
            </a:extLst>
          </p:cNvPr>
          <p:cNvSpPr>
            <a:spLocks noGrp="1"/>
          </p:cNvSpPr>
          <p:nvPr>
            <p:ph type="pic" sz="quarter" idx="36" hasCustomPrompt="1"/>
          </p:nvPr>
        </p:nvSpPr>
        <p:spPr>
          <a:xfrm>
            <a:off x="2898776" y="2895601"/>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9" name="Picture Placeholder 13">
            <a:extLst>
              <a:ext uri="{FF2B5EF4-FFF2-40B4-BE49-F238E27FC236}">
                <a16:creationId xmlns:a16="http://schemas.microsoft.com/office/drawing/2014/main" id="{2FC56AC5-8F99-7C41-9827-F2575857166B}"/>
              </a:ext>
            </a:extLst>
          </p:cNvPr>
          <p:cNvSpPr>
            <a:spLocks noGrp="1"/>
          </p:cNvSpPr>
          <p:nvPr>
            <p:ph type="pic" sz="quarter" idx="37" hasCustomPrompt="1"/>
          </p:nvPr>
        </p:nvSpPr>
        <p:spPr>
          <a:xfrm>
            <a:off x="5435600" y="1203326"/>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3" name="Text Placeholder 2">
            <a:extLst>
              <a:ext uri="{FF2B5EF4-FFF2-40B4-BE49-F238E27FC236}">
                <a16:creationId xmlns:a16="http://schemas.microsoft.com/office/drawing/2014/main" id="{BB6C49E2-77D3-7349-BD86-B5A0E534CDB7}"/>
              </a:ext>
            </a:extLst>
          </p:cNvPr>
          <p:cNvSpPr>
            <a:spLocks noGrp="1"/>
          </p:cNvSpPr>
          <p:nvPr>
            <p:ph type="body" sz="quarter" idx="20"/>
          </p:nvPr>
        </p:nvSpPr>
        <p:spPr>
          <a:xfrm>
            <a:off x="358778" y="1203328"/>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4" name="Text Placeholder 2">
            <a:extLst>
              <a:ext uri="{FF2B5EF4-FFF2-40B4-BE49-F238E27FC236}">
                <a16:creationId xmlns:a16="http://schemas.microsoft.com/office/drawing/2014/main" id="{1D6CDACB-B355-B644-BCFD-52E168F13F91}"/>
              </a:ext>
            </a:extLst>
          </p:cNvPr>
          <p:cNvSpPr>
            <a:spLocks noGrp="1"/>
          </p:cNvSpPr>
          <p:nvPr>
            <p:ph type="body" sz="quarter" idx="33"/>
          </p:nvPr>
        </p:nvSpPr>
        <p:spPr>
          <a:xfrm>
            <a:off x="3743326" y="2898774"/>
            <a:ext cx="2501900" cy="165417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F86B19AF-5C77-E440-A695-334C801948C0}"/>
              </a:ext>
            </a:extLst>
          </p:cNvPr>
          <p:cNvSpPr>
            <a:spLocks noGrp="1"/>
          </p:cNvSpPr>
          <p:nvPr>
            <p:ph type="body" sz="quarter" idx="38"/>
          </p:nvPr>
        </p:nvSpPr>
        <p:spPr>
          <a:xfrm>
            <a:off x="6288119" y="1203327"/>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2124211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Main Content 1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5"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5"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84" indent="0">
              <a:buNone/>
              <a:defRPr sz="3500" b="1" i="0">
                <a:solidFill>
                  <a:schemeClr val="bg1"/>
                </a:solidFill>
                <a:latin typeface="Arial" panose="020B0604020202020204" pitchFamily="34" charset="0"/>
                <a:cs typeface="Arial" panose="020B0604020202020204" pitchFamily="34" charset="0"/>
              </a:defRPr>
            </a:lvl2pPr>
            <a:lvl3pPr marL="685766" indent="0">
              <a:buNone/>
              <a:defRPr sz="3500" b="1" i="0">
                <a:solidFill>
                  <a:schemeClr val="bg1"/>
                </a:solidFill>
                <a:latin typeface="Arial" panose="020B0604020202020204" pitchFamily="34" charset="0"/>
                <a:cs typeface="Arial" panose="020B0604020202020204" pitchFamily="34" charset="0"/>
              </a:defRPr>
            </a:lvl3pPr>
            <a:lvl4pPr marL="1028649" indent="0">
              <a:buNone/>
              <a:defRPr sz="3500" b="1" i="0">
                <a:solidFill>
                  <a:schemeClr val="bg1"/>
                </a:solidFill>
                <a:latin typeface="Arial" panose="020B0604020202020204" pitchFamily="34" charset="0"/>
                <a:cs typeface="Arial" panose="020B0604020202020204" pitchFamily="34" charset="0"/>
              </a:defRPr>
            </a:lvl4pPr>
            <a:lvl5pPr marL="1371532"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6"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2"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2" y="1202260"/>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8" name="Picture Placeholder 17">
            <a:extLst>
              <a:ext uri="{FF2B5EF4-FFF2-40B4-BE49-F238E27FC236}">
                <a16:creationId xmlns:a16="http://schemas.microsoft.com/office/drawing/2014/main" id="{5FF7D2A2-015A-414D-95D0-2E618F4EE1E8}"/>
              </a:ext>
            </a:extLst>
          </p:cNvPr>
          <p:cNvSpPr>
            <a:spLocks noGrp="1"/>
          </p:cNvSpPr>
          <p:nvPr>
            <p:ph type="pic" sz="quarter" idx="24" hasCustomPrompt="1"/>
          </p:nvPr>
        </p:nvSpPr>
        <p:spPr>
          <a:xfrm>
            <a:off x="2898775"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9" name="Vertical Text Placeholder 28">
            <a:extLst>
              <a:ext uri="{FF2B5EF4-FFF2-40B4-BE49-F238E27FC236}">
                <a16:creationId xmlns:a16="http://schemas.microsoft.com/office/drawing/2014/main" id="{D686A1DD-AC3F-904A-B401-4A0F8DB0A61F}"/>
              </a:ext>
            </a:extLst>
          </p:cNvPr>
          <p:cNvSpPr>
            <a:spLocks noGrp="1"/>
          </p:cNvSpPr>
          <p:nvPr>
            <p:ph type="body" orient="vert" sz="quarter" idx="25" hasCustomPrompt="1"/>
          </p:nvPr>
        </p:nvSpPr>
        <p:spPr>
          <a:xfrm rot="10800000">
            <a:off x="5139230" y="1202260"/>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0" name="Picture Placeholder 19">
            <a:extLst>
              <a:ext uri="{FF2B5EF4-FFF2-40B4-BE49-F238E27FC236}">
                <a16:creationId xmlns:a16="http://schemas.microsoft.com/office/drawing/2014/main" id="{037D4E97-B2DF-9142-AABD-E31798EA2C20}"/>
              </a:ext>
            </a:extLst>
          </p:cNvPr>
          <p:cNvSpPr>
            <a:spLocks noGrp="1"/>
          </p:cNvSpPr>
          <p:nvPr>
            <p:ph type="pic" sz="quarter" idx="26" hasCustomPrompt="1"/>
          </p:nvPr>
        </p:nvSpPr>
        <p:spPr>
          <a:xfrm>
            <a:off x="5435602"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1" name="Vertical Text Placeholder 28">
            <a:extLst>
              <a:ext uri="{FF2B5EF4-FFF2-40B4-BE49-F238E27FC236}">
                <a16:creationId xmlns:a16="http://schemas.microsoft.com/office/drawing/2014/main" id="{C55F37A8-8EB3-1E45-B310-E5252AC948CD}"/>
              </a:ext>
            </a:extLst>
          </p:cNvPr>
          <p:cNvSpPr>
            <a:spLocks noGrp="1"/>
          </p:cNvSpPr>
          <p:nvPr>
            <p:ph type="body" orient="vert" sz="quarter" idx="27" hasCustomPrompt="1"/>
          </p:nvPr>
        </p:nvSpPr>
        <p:spPr>
          <a:xfrm rot="10800000">
            <a:off x="7676057" y="1202260"/>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3930018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Main Content 16">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289666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2" y="2895603"/>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6" name="Picture Placeholder 25">
            <a:extLst>
              <a:ext uri="{FF2B5EF4-FFF2-40B4-BE49-F238E27FC236}">
                <a16:creationId xmlns:a16="http://schemas.microsoft.com/office/drawing/2014/main" id="{F224CFCE-162C-1144-823C-B133C922BD2C}"/>
              </a:ext>
            </a:extLst>
          </p:cNvPr>
          <p:cNvSpPr>
            <a:spLocks noGrp="1"/>
          </p:cNvSpPr>
          <p:nvPr>
            <p:ph type="pic" sz="quarter" idx="14" hasCustomPrompt="1"/>
          </p:nvPr>
        </p:nvSpPr>
        <p:spPr>
          <a:xfrm>
            <a:off x="358777" y="35877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7" name="Vertical Text Placeholder 28">
            <a:extLst>
              <a:ext uri="{FF2B5EF4-FFF2-40B4-BE49-F238E27FC236}">
                <a16:creationId xmlns:a16="http://schemas.microsoft.com/office/drawing/2014/main" id="{584C8DAA-D519-7249-B4CE-AA6BF0F62329}"/>
              </a:ext>
            </a:extLst>
          </p:cNvPr>
          <p:cNvSpPr>
            <a:spLocks noGrp="1"/>
          </p:cNvSpPr>
          <p:nvPr>
            <p:ph type="body" orient="vert" sz="quarter" idx="15" hasCustomPrompt="1"/>
          </p:nvPr>
        </p:nvSpPr>
        <p:spPr>
          <a:xfrm rot="10800000">
            <a:off x="2599232" y="35770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8" name="Text Placeholder 2">
            <a:extLst>
              <a:ext uri="{FF2B5EF4-FFF2-40B4-BE49-F238E27FC236}">
                <a16:creationId xmlns:a16="http://schemas.microsoft.com/office/drawing/2014/main" id="{196086D0-EB3F-8E47-BAF7-93BD80808DAA}"/>
              </a:ext>
            </a:extLst>
          </p:cNvPr>
          <p:cNvSpPr>
            <a:spLocks noGrp="1"/>
          </p:cNvSpPr>
          <p:nvPr>
            <p:ph type="body" sz="quarter" idx="20"/>
          </p:nvPr>
        </p:nvSpPr>
        <p:spPr>
          <a:xfrm>
            <a:off x="2898776" y="350731"/>
            <a:ext cx="5894496" cy="4202222"/>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52595397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Main Content 17">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1" y="4623953"/>
            <a:ext cx="968375" cy="287772"/>
          </a:xfrm>
          <a:prstGeom prst="rect">
            <a:avLst/>
          </a:prstGeom>
        </p:spPr>
      </p:pic>
      <p:sp>
        <p:nvSpPr>
          <p:cNvPr id="13" name="Picture Placeholder 12">
            <a:extLst>
              <a:ext uri="{FF2B5EF4-FFF2-40B4-BE49-F238E27FC236}">
                <a16:creationId xmlns:a16="http://schemas.microsoft.com/office/drawing/2014/main" id="{E56FEC06-7BFB-C048-9DBC-F26896253C34}"/>
              </a:ext>
            </a:extLst>
          </p:cNvPr>
          <p:cNvSpPr>
            <a:spLocks noGrp="1"/>
          </p:cNvSpPr>
          <p:nvPr>
            <p:ph type="pic" sz="quarter" idx="10" hasCustomPrompt="1"/>
          </p:nvPr>
        </p:nvSpPr>
        <p:spPr>
          <a:xfrm>
            <a:off x="358774" y="358775"/>
            <a:ext cx="8430390" cy="4197225"/>
          </a:xfrm>
          <a:custGeom>
            <a:avLst/>
            <a:gdLst>
              <a:gd name="connsiteX0" fmla="*/ 35968 w 8430390"/>
              <a:gd name="connsiteY0" fmla="*/ 0 h 4197225"/>
              <a:gd name="connsiteX1" fmla="*/ 8394295 w 8430390"/>
              <a:gd name="connsiteY1" fmla="*/ 0 h 4197225"/>
              <a:gd name="connsiteX2" fmla="*/ 8430390 w 8430390"/>
              <a:gd name="connsiteY2" fmla="*/ 36095 h 4197225"/>
              <a:gd name="connsiteX3" fmla="*/ 8430390 w 8430390"/>
              <a:gd name="connsiteY3" fmla="*/ 4161130 h 4197225"/>
              <a:gd name="connsiteX4" fmla="*/ 8394295 w 8430390"/>
              <a:gd name="connsiteY4" fmla="*/ 4197225 h 4197225"/>
              <a:gd name="connsiteX5" fmla="*/ 35968 w 8430390"/>
              <a:gd name="connsiteY5" fmla="*/ 4197225 h 4197225"/>
              <a:gd name="connsiteX6" fmla="*/ 0 w 8430390"/>
              <a:gd name="connsiteY6" fmla="*/ 4161257 h 4197225"/>
              <a:gd name="connsiteX7" fmla="*/ 0 w 8430390"/>
              <a:gd name="connsiteY7" fmla="*/ 4161130 h 4197225"/>
              <a:gd name="connsiteX8" fmla="*/ 0 w 8430390"/>
              <a:gd name="connsiteY8" fmla="*/ 35968 h 4197225"/>
              <a:gd name="connsiteX9" fmla="*/ 35968 w 8430390"/>
              <a:gd name="connsiteY9" fmla="*/ 0 h 419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30390" h="4197225">
                <a:moveTo>
                  <a:pt x="35968" y="0"/>
                </a:moveTo>
                <a:lnTo>
                  <a:pt x="8394295" y="0"/>
                </a:lnTo>
                <a:cubicBezTo>
                  <a:pt x="8414224" y="0"/>
                  <a:pt x="8430390" y="16160"/>
                  <a:pt x="8430390" y="36095"/>
                </a:cubicBezTo>
                <a:lnTo>
                  <a:pt x="8430390" y="4161130"/>
                </a:lnTo>
                <a:cubicBezTo>
                  <a:pt x="8430390" y="4181059"/>
                  <a:pt x="8414236" y="4197225"/>
                  <a:pt x="8394295" y="4197225"/>
                </a:cubicBezTo>
                <a:lnTo>
                  <a:pt x="35968" y="4197225"/>
                </a:lnTo>
                <a:cubicBezTo>
                  <a:pt x="16104" y="4197225"/>
                  <a:pt x="0" y="4181122"/>
                  <a:pt x="0" y="4161257"/>
                </a:cubicBezTo>
                <a:cubicBezTo>
                  <a:pt x="0" y="4161219"/>
                  <a:pt x="0" y="4161168"/>
                  <a:pt x="0" y="4161130"/>
                </a:cubicBezTo>
                <a:lnTo>
                  <a:pt x="0" y="35968"/>
                </a:lnTo>
                <a:cubicBezTo>
                  <a:pt x="0" y="16103"/>
                  <a:pt x="16104" y="0"/>
                  <a:pt x="359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4" name="Vertical Text Placeholder 28">
            <a:extLst>
              <a:ext uri="{FF2B5EF4-FFF2-40B4-BE49-F238E27FC236}">
                <a16:creationId xmlns:a16="http://schemas.microsoft.com/office/drawing/2014/main" id="{F48CCFE3-451A-3642-9CBB-3FF998FB7BD4}"/>
              </a:ext>
            </a:extLst>
          </p:cNvPr>
          <p:cNvSpPr>
            <a:spLocks noGrp="1"/>
          </p:cNvSpPr>
          <p:nvPr>
            <p:ph type="body" orient="vert" sz="quarter" idx="23" hasCustomPrompt="1"/>
          </p:nvPr>
        </p:nvSpPr>
        <p:spPr>
          <a:xfrm rot="10800000">
            <a:off x="8527070" y="355851"/>
            <a:ext cx="259857" cy="4197098"/>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326136795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5"/>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4"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dirty="0"/>
              <a:t>Presentation title</a:t>
            </a:r>
          </a:p>
        </p:txBody>
      </p:sp>
      <p:sp>
        <p:nvSpPr>
          <p:cNvPr id="11" name="Text Placeholder 29"/>
          <p:cNvSpPr>
            <a:spLocks noGrp="1"/>
          </p:cNvSpPr>
          <p:nvPr>
            <p:ph type="body" sz="quarter" idx="11" hasCustomPrompt="1"/>
          </p:nvPr>
        </p:nvSpPr>
        <p:spPr>
          <a:xfrm>
            <a:off x="564886" y="1166014"/>
            <a:ext cx="3780000" cy="216000"/>
          </a:xfrm>
          <a:prstGeom prst="rect">
            <a:avLst/>
          </a:prstGeom>
        </p:spPr>
        <p:txBody>
          <a:bodyPr vert="horz" lIns="0" tIns="0" bIns="0" anchor="t">
            <a:noAutofit/>
          </a:bodyPr>
          <a:lstStyle>
            <a:lvl1pPr marL="0" indent="0" algn="l">
              <a:lnSpc>
                <a:spcPct val="100000"/>
              </a:lnSpc>
              <a:spcBef>
                <a:spcPts val="0"/>
              </a:spcBef>
              <a:buNone/>
              <a:defRPr sz="1800" b="0">
                <a:solidFill>
                  <a:schemeClr val="bg1"/>
                </a:solidFill>
                <a:latin typeface="Arial" pitchFamily="34" charset="0"/>
                <a:cs typeface="Arial" pitchFamily="34" charset="0"/>
              </a:defRPr>
            </a:lvl1pPr>
          </a:lstStyle>
          <a:p>
            <a:r>
              <a:rPr lang="en-GB" sz="1500" dirty="0">
                <a:latin typeface="Roboto" panose="020B0604020202020204" charset="0"/>
                <a:ea typeface="Roboto" panose="020B0604020202020204" charset="0"/>
              </a:rPr>
              <a:t>A teaching resource for ages x</a:t>
            </a:r>
            <a:r>
              <a:rPr lang="en-GB" dirty="0">
                <a:latin typeface="Roboto" panose="020B0604020202020204" charset="0"/>
                <a:ea typeface="Roboto" panose="020B0604020202020204" charset="0"/>
              </a:rPr>
              <a:t>–</a:t>
            </a:r>
            <a:r>
              <a:rPr lang="en-GB" sz="1500" dirty="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3"/>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dirty="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6" y="2905574"/>
            <a:ext cx="808518"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6"/>
            <a:ext cx="4324262" cy="207749"/>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0" dirty="0">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0" dirty="0">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2" cy="253916"/>
          </a:xfrm>
          <a:prstGeom prst="rect">
            <a:avLst/>
          </a:prstGeom>
          <a:noFill/>
        </p:spPr>
        <p:txBody>
          <a:bodyPr wrap="square" rtlCol="0">
            <a:spAutoFit/>
          </a:bodyPr>
          <a:lstStyle/>
          <a:p>
            <a:r>
              <a:rPr lang="en-GB" sz="1050" dirty="0">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0" dirty="0"/>
          </a:p>
        </p:txBody>
      </p:sp>
    </p:spTree>
    <p:extLst>
      <p:ext uri="{BB962C8B-B14F-4D97-AF65-F5344CB8AC3E}">
        <p14:creationId xmlns:p14="http://schemas.microsoft.com/office/powerpoint/2010/main" val="2888818765"/>
      </p:ext>
    </p:extLst>
  </p:cSld>
  <p:clrMapOvr>
    <a:masterClrMapping/>
  </p:clrMapOvr>
  <p:extLst>
    <p:ext uri="{DCECCB84-F9BA-43D5-87BE-67443E8EF086}">
      <p15:sldGuideLst xmlns:p15="http://schemas.microsoft.com/office/powerpoint/2012/main">
        <p15:guide id="1" orient="horz" pos="300">
          <p15:clr>
            <a:srgbClr val="FBAE40"/>
          </p15:clr>
        </p15:guide>
        <p15:guide id="2" pos="384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19"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5" y="360364"/>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5"/>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379948"/>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4"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723881056"/>
      </p:ext>
    </p:extLst>
  </p:cSld>
  <p:clrMapOvr>
    <a:masterClrMapping/>
  </p:clrMapOvr>
  <p:extLst>
    <p:ext uri="{DCECCB84-F9BA-43D5-87BE-67443E8EF086}">
      <p15:sldGuideLst xmlns:p15="http://schemas.microsoft.com/office/powerpoint/2012/main">
        <p15:guide id="1" orient="horz" pos="300">
          <p15:clr>
            <a:srgbClr val="FBAE40"/>
          </p15:clr>
        </p15:guide>
        <p15:guide id="2" pos="325">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6" y="1075889"/>
            <a:ext cx="4471680" cy="834935"/>
          </a:xfrm>
          <a:prstGeom prst="rect">
            <a:avLst/>
          </a:prstGeom>
        </p:spPr>
        <p:txBody>
          <a:bodyPr>
            <a:normAutofit/>
          </a:bodyPr>
          <a:lstStyle>
            <a:lvl1pPr marL="0" indent="0">
              <a:buNone/>
              <a:defRPr sz="2100" b="1">
                <a:solidFill>
                  <a:srgbClr val="0070C0"/>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endParaRPr lang="en-US" dirty="0"/>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7" y="1969845"/>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7"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6"/>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7"/>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70519969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1"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t="79" b="79"/>
          <a:stretch>
            <a:fillRect/>
          </a:stretch>
        </p:blipFill>
        <p:spPr>
          <a:xfrm>
            <a:off x="2042071" y="2894733"/>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4"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0"/>
            <a:ext cx="2143051" cy="2189759"/>
          </a:xfrm>
          <a:prstGeom prst="rect">
            <a:avLst/>
          </a:prstGeom>
        </p:spPr>
        <p:txBody>
          <a:bodyPr vert="horz" lIns="0" tIns="0" rIns="0" bIns="0" anchor="t">
            <a:normAutofit/>
          </a:bodyPr>
          <a:lstStyle>
            <a:lvl1pPr algn="l">
              <a:lnSpc>
                <a:spcPct val="90000"/>
              </a:lnSpc>
              <a:defRPr sz="2100" b="1" baseline="0">
                <a:solidFill>
                  <a:schemeClr val="bg1"/>
                </a:solidFill>
                <a:latin typeface="Arial" pitchFamily="34" charset="0"/>
                <a:cs typeface="Arial" pitchFamily="34" charset="0"/>
              </a:defRPr>
            </a:lvl1pPr>
          </a:lstStyle>
          <a:p>
            <a:endParaRPr lang="en-GB" noProof="0" dirty="0"/>
          </a:p>
        </p:txBody>
      </p:sp>
    </p:spTree>
    <p:extLst>
      <p:ext uri="{BB962C8B-B14F-4D97-AF65-F5344CB8AC3E}">
        <p14:creationId xmlns:p14="http://schemas.microsoft.com/office/powerpoint/2010/main" val="342561098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Content Slide_Bullets">
    <p:spTree>
      <p:nvGrpSpPr>
        <p:cNvPr id="1" name=""/>
        <p:cNvGrpSpPr/>
        <p:nvPr/>
      </p:nvGrpSpPr>
      <p:grpSpPr>
        <a:xfrm>
          <a:off x="0" y="0"/>
          <a:ext cx="0" cy="0"/>
          <a:chOff x="0" y="0"/>
          <a:chExt cx="0" cy="0"/>
        </a:xfrm>
      </p:grpSpPr>
      <p:sp>
        <p:nvSpPr>
          <p:cNvPr id="9" name="Rounded Rectangle 40">
            <a:extLst>
              <a:ext uri="{FF2B5EF4-FFF2-40B4-BE49-F238E27FC236}">
                <a16:creationId xmlns:a16="http://schemas.microsoft.com/office/drawing/2014/main" id="{DA04F407-C576-4594-847D-F8771B52F23A}"/>
              </a:ext>
            </a:extLst>
          </p:cNvPr>
          <p:cNvSpPr/>
          <p:nvPr userDrawn="1"/>
        </p:nvSpPr>
        <p:spPr>
          <a:xfrm>
            <a:off x="628650" y="345204"/>
            <a:ext cx="7886700" cy="758948"/>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1D841E17-BEF1-4165-8876-1F6808C3B627}"/>
              </a:ext>
            </a:extLst>
          </p:cNvPr>
          <p:cNvSpPr>
            <a:spLocks noGrp="1"/>
          </p:cNvSpPr>
          <p:nvPr>
            <p:ph type="title"/>
          </p:nvPr>
        </p:nvSpPr>
        <p:spPr>
          <a:xfrm>
            <a:off x="628650" y="222226"/>
            <a:ext cx="7886700" cy="994172"/>
          </a:xfrm>
          <a:prstGeom prst="rect">
            <a:avLst/>
          </a:prstGeom>
        </p:spPr>
        <p:txBody>
          <a:bodyPr>
            <a:normAutofit/>
          </a:bodyPr>
          <a:lstStyle>
            <a:lvl1pPr>
              <a:defRPr sz="21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8D44647-8CBA-442F-81BF-70E617749348}"/>
              </a:ext>
            </a:extLst>
          </p:cNvPr>
          <p:cNvSpPr>
            <a:spLocks noGrp="1"/>
          </p:cNvSpPr>
          <p:nvPr>
            <p:ph idx="1"/>
          </p:nvPr>
        </p:nvSpPr>
        <p:spPr>
          <a:xfrm>
            <a:off x="628650" y="1369219"/>
            <a:ext cx="7886700" cy="3263504"/>
          </a:xfrm>
          <a:prstGeom prst="rect">
            <a:avLst/>
          </a:prstGeom>
        </p:spPr>
        <p:txBody>
          <a:bodyPr/>
          <a:lstStyle>
            <a:lvl1pPr>
              <a:defRPr sz="195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Tree>
    <p:extLst>
      <p:ext uri="{BB962C8B-B14F-4D97-AF65-F5344CB8AC3E}">
        <p14:creationId xmlns:p14="http://schemas.microsoft.com/office/powerpoint/2010/main" val="874588793"/>
      </p:ext>
    </p:extLst>
  </p:cSld>
  <p:clrMapOvr>
    <a:masterClrMapping/>
  </p:clrMapOvr>
  <p:extLst>
    <p:ext uri="{DCECCB84-F9BA-43D5-87BE-67443E8EF086}">
      <p15:sldGuideLst xmlns:p15="http://schemas.microsoft.com/office/powerpoint/2012/main">
        <p15:guide id="1" orient="horz" pos="278">
          <p15:clr>
            <a:srgbClr val="FBAE40"/>
          </p15:clr>
        </p15:guide>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1" y="2883006"/>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5"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2211749"/>
          </a:xfrm>
        </p:spPr>
        <p:txBody>
          <a:bodyPr/>
          <a:lstStyle>
            <a:lvl1pPr marL="285743" indent="-285743">
              <a:buFont typeface="Arial" panose="020B0604020202020204" pitchFamily="34" charset="0"/>
              <a:buChar char="•"/>
              <a:defRPr sz="1800"/>
            </a:lvl1pPr>
          </a:lstStyle>
          <a:p>
            <a:r>
              <a:rPr lang="en-US" dirty="0">
                <a:solidFill>
                  <a:schemeClr val="bg1"/>
                </a:solidFill>
              </a:rPr>
              <a:t>Another sample layout for visual slide</a:t>
            </a:r>
          </a:p>
          <a:p>
            <a:pPr marL="380990" indent="-380990">
              <a:buFont typeface="Arial" panose="020B0604020202020204" pitchFamily="34" charset="0"/>
              <a:buChar char="•"/>
            </a:pPr>
            <a:r>
              <a:rPr lang="en-US" dirty="0">
                <a:solidFill>
                  <a:schemeClr val="bg1"/>
                </a:solidFill>
              </a:rPr>
              <a:t>Bullet one</a:t>
            </a:r>
          </a:p>
          <a:p>
            <a:pPr marL="380990" indent="-380990">
              <a:buFont typeface="Arial" panose="020B0604020202020204" pitchFamily="34" charset="0"/>
              <a:buChar char="•"/>
            </a:pPr>
            <a:r>
              <a:rPr lang="en-US" dirty="0">
                <a:solidFill>
                  <a:schemeClr val="bg1"/>
                </a:solidFill>
              </a:rPr>
              <a:t>Bullet two</a:t>
            </a:r>
          </a:p>
          <a:p>
            <a:pPr marL="380990" indent="-380990">
              <a:buFont typeface="Arial" panose="020B0604020202020204" pitchFamily="34" charset="0"/>
              <a:buChar char="•"/>
            </a:pPr>
            <a:r>
              <a:rPr lang="en-US" dirty="0">
                <a:solidFill>
                  <a:schemeClr val="bg1"/>
                </a:solidFill>
              </a:rPr>
              <a:t>Bullet three</a:t>
            </a:r>
          </a:p>
          <a:p>
            <a:endParaRPr lang="en-US" dirty="0">
              <a:solidFill>
                <a:schemeClr val="bg1"/>
              </a:solidFill>
            </a:endParaRPr>
          </a:p>
          <a:p>
            <a:endParaRPr lang="en-US" dirty="0"/>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4"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Tree>
    <p:extLst>
      <p:ext uri="{BB962C8B-B14F-4D97-AF65-F5344CB8AC3E}">
        <p14:creationId xmlns:p14="http://schemas.microsoft.com/office/powerpoint/2010/main" val="36258647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7"/>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4"/>
            <a:ext cx="3375537" cy="619432"/>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0"/>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2" y="52284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Tree>
    <p:extLst>
      <p:ext uri="{BB962C8B-B14F-4D97-AF65-F5344CB8AC3E}">
        <p14:creationId xmlns:p14="http://schemas.microsoft.com/office/powerpoint/2010/main" val="112983395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4"/>
            <a:ext cx="3375537" cy="619432"/>
          </a:xfrm>
          <a:prstGeom prst="rect">
            <a:avLst/>
          </a:prstGeom>
        </p:spPr>
        <p:txBody>
          <a:bodyPr>
            <a:normAutofit/>
          </a:bodyPr>
          <a:lstStyle>
            <a:lvl1pPr>
              <a:defRPr sz="2100" b="1">
                <a:solidFill>
                  <a:srgbClr val="0070C0"/>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0"/>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2" y="52284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Tree>
    <p:extLst>
      <p:ext uri="{BB962C8B-B14F-4D97-AF65-F5344CB8AC3E}">
        <p14:creationId xmlns:p14="http://schemas.microsoft.com/office/powerpoint/2010/main" val="174550683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1_Simple Content Slide_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41E17-BEF1-4165-8876-1F6808C3B627}"/>
              </a:ext>
            </a:extLst>
          </p:cNvPr>
          <p:cNvSpPr>
            <a:spLocks noGrp="1"/>
          </p:cNvSpPr>
          <p:nvPr>
            <p:ph type="title"/>
          </p:nvPr>
        </p:nvSpPr>
        <p:spPr>
          <a:xfrm>
            <a:off x="628650" y="222226"/>
            <a:ext cx="7886700" cy="994172"/>
          </a:xfrm>
          <a:prstGeom prst="rect">
            <a:avLst/>
          </a:prstGeom>
        </p:spPr>
        <p:txBody>
          <a:bodyPr>
            <a:normAutofit/>
          </a:bodyPr>
          <a:lstStyle>
            <a:lvl1pPr>
              <a:defRPr sz="21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8D44647-8CBA-442F-81BF-70E617749348}"/>
              </a:ext>
            </a:extLst>
          </p:cNvPr>
          <p:cNvSpPr>
            <a:spLocks noGrp="1"/>
          </p:cNvSpPr>
          <p:nvPr>
            <p:ph idx="1"/>
          </p:nvPr>
        </p:nvSpPr>
        <p:spPr>
          <a:xfrm>
            <a:off x="628650" y="1369219"/>
            <a:ext cx="7886700" cy="3263504"/>
          </a:xfrm>
          <a:prstGeom prst="rect">
            <a:avLst/>
          </a:prstGeom>
        </p:spPr>
        <p:txBody>
          <a:bodyPr/>
          <a:lstStyle>
            <a:lvl1pPr>
              <a:defRPr sz="195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Tree>
    <p:extLst>
      <p:ext uri="{BB962C8B-B14F-4D97-AF65-F5344CB8AC3E}">
        <p14:creationId xmlns:p14="http://schemas.microsoft.com/office/powerpoint/2010/main" val="895529790"/>
      </p:ext>
    </p:extLst>
  </p:cSld>
  <p:clrMapOvr>
    <a:masterClrMapping/>
  </p:clrMapOvr>
  <p:extLst>
    <p:ext uri="{DCECCB84-F9BA-43D5-87BE-67443E8EF086}">
      <p15:sldGuideLst xmlns:p15="http://schemas.microsoft.com/office/powerpoint/2012/main">
        <p15:guide id="1" orient="horz" pos="278">
          <p15:clr>
            <a:srgbClr val="FBAE40"/>
          </p15:clr>
        </p15:guide>
        <p15:guide id="2" pos="3840">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3"/>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Tree>
    <p:extLst>
      <p:ext uri="{BB962C8B-B14F-4D97-AF65-F5344CB8AC3E}">
        <p14:creationId xmlns:p14="http://schemas.microsoft.com/office/powerpoint/2010/main" val="77154109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48" y="1891975"/>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0" cy="2101206"/>
          </a:xfrm>
        </p:spPr>
        <p:txBody>
          <a:bodyPr/>
          <a:lstStyle/>
          <a:p>
            <a:r>
              <a:rPr lang="en-US" dirty="0">
                <a:solidFill>
                  <a:srgbClr val="FFFFFF"/>
                </a:solidFill>
              </a:rPr>
              <a:t>Full-bleed images</a:t>
            </a:r>
          </a:p>
          <a:p>
            <a:endParaRPr lang="en-US" sz="750" dirty="0">
              <a:solidFill>
                <a:srgbClr val="FFFFFF"/>
              </a:solidFill>
            </a:endParaRPr>
          </a:p>
          <a:p>
            <a:r>
              <a:rPr lang="en-US" sz="900" dirty="0">
                <a:solidFill>
                  <a:srgbClr val="FFFFFF"/>
                </a:solidFill>
              </a:rPr>
              <a:t>Use the grey grid to place copy boxes and icons over full-bleed images, then delete it. </a:t>
            </a:r>
            <a:br>
              <a:rPr lang="en-US" sz="900" dirty="0">
                <a:solidFill>
                  <a:srgbClr val="FFFFFF"/>
                </a:solidFill>
              </a:rPr>
            </a:br>
            <a:endParaRPr lang="en-US" sz="900" dirty="0">
              <a:solidFill>
                <a:srgbClr val="FFFFFF"/>
              </a:solidFill>
            </a:endParaRPr>
          </a:p>
          <a:p>
            <a:r>
              <a:rPr lang="en-US" sz="900" dirty="0">
                <a:solidFill>
                  <a:srgbClr val="FFFFFF"/>
                </a:solidFill>
              </a:rPr>
              <a:t>Pick out </a:t>
            </a:r>
            <a:r>
              <a:rPr lang="en-US" sz="900" dirty="0" err="1">
                <a:solidFill>
                  <a:srgbClr val="FFFFFF"/>
                </a:solidFill>
              </a:rPr>
              <a:t>colours</a:t>
            </a:r>
            <a:r>
              <a:rPr lang="en-US" sz="900" dirty="0">
                <a:solidFill>
                  <a:srgbClr val="FFFFFF"/>
                </a:solidFill>
              </a:rPr>
              <a:t> from the image, or use contrasting </a:t>
            </a:r>
            <a:r>
              <a:rPr lang="en-US" sz="900" dirty="0" err="1">
                <a:solidFill>
                  <a:srgbClr val="FFFFFF"/>
                </a:solidFill>
              </a:rPr>
              <a:t>colours</a:t>
            </a:r>
            <a:r>
              <a:rPr lang="en-US" sz="900" dirty="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1"/>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7" y="4555315"/>
            <a:ext cx="1155845" cy="357224"/>
          </a:xfrm>
          <a:prstGeom prst="rect">
            <a:avLst/>
          </a:prstGeom>
        </p:spPr>
      </p:pic>
    </p:spTree>
    <p:extLst>
      <p:ext uri="{BB962C8B-B14F-4D97-AF65-F5344CB8AC3E}">
        <p14:creationId xmlns:p14="http://schemas.microsoft.com/office/powerpoint/2010/main" val="906006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theme" Target="../theme/theme4.xml"/><Relationship Id="rId4"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5" Type="http://schemas.openxmlformats.org/officeDocument/2006/relationships/theme" Target="../theme/theme5.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5" Type="http://schemas.openxmlformats.org/officeDocument/2006/relationships/theme" Target="../theme/theme7.xml"/><Relationship Id="rId4"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theme" Target="../theme/theme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theme" Target="../theme/theme9.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2.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theme" Target="../theme/theme10.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8368677"/>
      </p:ext>
    </p:extLst>
  </p:cSld>
  <p:clrMap bg1="lt1" tx1="dk1" bg2="lt2" tx2="dk2" accent1="accent1" accent2="accent2" accent3="accent3" accent4="accent4" accent5="accent5" accent6="accent6" hlink="hlink" folHlink="folHlink"/>
  <p:sldLayoutIdLst>
    <p:sldLayoutId id="2147483862" r:id="rId1"/>
    <p:sldLayoutId id="2147483863" r:id="rId2"/>
    <p:sldLayoutId id="2147483715" r:id="rId3"/>
    <p:sldLayoutId id="2147483864" r:id="rId4"/>
    <p:sldLayoutId id="2147483716" r:id="rId5"/>
    <p:sldLayoutId id="2147483717" r:id="rId6"/>
    <p:sldLayoutId id="2147483718" r:id="rId7"/>
    <p:sldLayoutId id="2147483719" r:id="rId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0080198"/>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281616"/>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 id="2147483818" r:id="rId17"/>
    <p:sldLayoutId id="2147483879" r:id="rId1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0254451"/>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1670353"/>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495246-BB3A-4EF7-B14D-6760A4179D95}"/>
              </a:ext>
            </a:extLst>
          </p:cNvPr>
          <p:cNvSpPr>
            <a:spLocks noGrp="1"/>
          </p:cNvSpPr>
          <p:nvPr>
            <p:ph type="title"/>
          </p:nvPr>
        </p:nvSpPr>
        <p:spPr>
          <a:xfrm>
            <a:off x="628651" y="273844"/>
            <a:ext cx="7886700" cy="99417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0DDD2EF-2F1D-43A5-B7E7-9C90853DD998}"/>
              </a:ext>
            </a:extLst>
          </p:cNvPr>
          <p:cNvSpPr>
            <a:spLocks noGrp="1"/>
          </p:cNvSpPr>
          <p:nvPr>
            <p:ph type="body" idx="1"/>
          </p:nvPr>
        </p:nvSpPr>
        <p:spPr>
          <a:xfrm>
            <a:off x="628651" y="1369219"/>
            <a:ext cx="7886700" cy="326350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4596D7A-8DDD-4D6D-BB3A-3014DF9B9D73}"/>
              </a:ext>
            </a:extLst>
          </p:cNvPr>
          <p:cNvSpPr>
            <a:spLocks noGrp="1"/>
          </p:cNvSpPr>
          <p:nvPr>
            <p:ph type="dt" sz="half" idx="2"/>
          </p:nvPr>
        </p:nvSpPr>
        <p:spPr>
          <a:xfrm>
            <a:off x="628651"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4835636-296C-4545-A197-73BBB4615898}" type="datetimeFigureOut">
              <a:rPr lang="en-GB" smtClean="0"/>
              <a:t>04/11/2022</a:t>
            </a:fld>
            <a:endParaRPr lang="en-GB"/>
          </a:p>
        </p:txBody>
      </p:sp>
      <p:sp>
        <p:nvSpPr>
          <p:cNvPr id="5" name="Footer Placeholder 4">
            <a:extLst>
              <a:ext uri="{FF2B5EF4-FFF2-40B4-BE49-F238E27FC236}">
                <a16:creationId xmlns:a16="http://schemas.microsoft.com/office/drawing/2014/main" id="{81E880EF-FB1A-46BD-B564-9BCB633D7176}"/>
              </a:ext>
            </a:extLst>
          </p:cNvPr>
          <p:cNvSpPr>
            <a:spLocks noGrp="1"/>
          </p:cNvSpPr>
          <p:nvPr>
            <p:ph type="ftr" sz="quarter" idx="3"/>
          </p:nvPr>
        </p:nvSpPr>
        <p:spPr>
          <a:xfrm>
            <a:off x="3028951"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399FA7-C58C-40B5-B58B-81918936C876}"/>
              </a:ext>
            </a:extLst>
          </p:cNvPr>
          <p:cNvSpPr>
            <a:spLocks noGrp="1"/>
          </p:cNvSpPr>
          <p:nvPr>
            <p:ph type="sldNum" sz="quarter" idx="4"/>
          </p:nvPr>
        </p:nvSpPr>
        <p:spPr>
          <a:xfrm>
            <a:off x="6457951"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C865D80-E73B-4153-B704-B9F48F729C1C}" type="slidenum">
              <a:rPr lang="en-GB" smtClean="0"/>
              <a:t>‹#›</a:t>
            </a:fld>
            <a:endParaRPr lang="en-GB"/>
          </a:p>
        </p:txBody>
      </p:sp>
    </p:spTree>
    <p:extLst>
      <p:ext uri="{BB962C8B-B14F-4D97-AF65-F5344CB8AC3E}">
        <p14:creationId xmlns:p14="http://schemas.microsoft.com/office/powerpoint/2010/main" val="202999929"/>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Lst>
  <p:txStyles>
    <p:titleStyle>
      <a:lvl1pPr algn="l" defTabSz="685783" rtl="0" eaLnBrk="1" latinLnBrk="0" hangingPunct="1">
        <a:lnSpc>
          <a:spcPct val="90000"/>
        </a:lnSpc>
        <a:spcBef>
          <a:spcPct val="0"/>
        </a:spcBef>
        <a:buNone/>
        <a:defRPr sz="2700"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711432"/>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025269"/>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6" r:id="rId10"/>
    <p:sldLayoutId id="2147483897" r:id="rId11"/>
    <p:sldLayoutId id="2147483898" r:id="rId12"/>
    <p:sldLayoutId id="2147483899" r:id="rId13"/>
    <p:sldLayoutId id="2147483900" r:id="rId14"/>
    <p:sldLayoutId id="2147483901" r:id="rId15"/>
    <p:sldLayoutId id="2147483903" r:id="rId16"/>
    <p:sldLayoutId id="2147483904" r:id="rId17"/>
    <p:sldLayoutId id="2147483905" r:id="rId18"/>
    <p:sldLayoutId id="2147483906" r:id="rId19"/>
    <p:sldLayoutId id="2147483908" r:id="rId20"/>
  </p:sldLayoutIdLst>
  <p:txStyles>
    <p:titleStyle>
      <a:lvl1pPr algn="ctr" defTabSz="457178" rtl="0" eaLnBrk="1" latinLnBrk="0" hangingPunct="1">
        <a:spcBef>
          <a:spcPct val="0"/>
        </a:spcBef>
        <a:buNone/>
        <a:defRPr sz="4400" kern="1200">
          <a:solidFill>
            <a:schemeClr val="tx1"/>
          </a:solidFill>
          <a:latin typeface="+mj-lt"/>
          <a:ea typeface="+mj-ea"/>
          <a:cs typeface="+mj-cs"/>
        </a:defRPr>
      </a:lvl1pPr>
    </p:titleStyle>
    <p:bodyStyle>
      <a:lvl1pPr marL="342883" indent="-342883" algn="l" defTabSz="457178" rtl="0" eaLnBrk="1" latinLnBrk="0" hangingPunct="1">
        <a:spcBef>
          <a:spcPct val="20000"/>
        </a:spcBef>
        <a:buFont typeface="Arial"/>
        <a:buChar char="•"/>
        <a:defRPr sz="3200" kern="1200">
          <a:solidFill>
            <a:schemeClr val="tx1"/>
          </a:solidFill>
          <a:latin typeface="+mn-lt"/>
          <a:ea typeface="+mn-ea"/>
          <a:cs typeface="+mn-cs"/>
        </a:defRPr>
      </a:lvl1pPr>
      <a:lvl2pPr marL="742912" indent="-285736" algn="l" defTabSz="457178" rtl="0" eaLnBrk="1" latinLnBrk="0" hangingPunct="1">
        <a:spcBef>
          <a:spcPct val="20000"/>
        </a:spcBef>
        <a:buFont typeface="Arial"/>
        <a:buChar char="–"/>
        <a:defRPr sz="2800" kern="1200">
          <a:solidFill>
            <a:schemeClr val="tx1"/>
          </a:solidFill>
          <a:latin typeface="+mn-lt"/>
          <a:ea typeface="+mn-ea"/>
          <a:cs typeface="+mn-cs"/>
        </a:defRPr>
      </a:lvl2pPr>
      <a:lvl3pPr marL="1142943" indent="-228589" algn="l" defTabSz="457178" rtl="0" eaLnBrk="1" latinLnBrk="0" hangingPunct="1">
        <a:spcBef>
          <a:spcPct val="20000"/>
        </a:spcBef>
        <a:buFont typeface="Arial"/>
        <a:buChar char="•"/>
        <a:defRPr sz="2400" kern="1200">
          <a:solidFill>
            <a:schemeClr val="tx1"/>
          </a:solidFill>
          <a:latin typeface="+mn-lt"/>
          <a:ea typeface="+mn-ea"/>
          <a:cs typeface="+mn-cs"/>
        </a:defRPr>
      </a:lvl3pPr>
      <a:lvl4pPr marL="1600120" indent="-228589" algn="l" defTabSz="457178" rtl="0" eaLnBrk="1" latinLnBrk="0" hangingPunct="1">
        <a:spcBef>
          <a:spcPct val="20000"/>
        </a:spcBef>
        <a:buFont typeface="Arial"/>
        <a:buChar char="–"/>
        <a:defRPr sz="2000" kern="1200">
          <a:solidFill>
            <a:schemeClr val="tx1"/>
          </a:solidFill>
          <a:latin typeface="+mn-lt"/>
          <a:ea typeface="+mn-ea"/>
          <a:cs typeface="+mn-cs"/>
        </a:defRPr>
      </a:lvl4pPr>
      <a:lvl5pPr marL="2057297" indent="-228589" algn="l" defTabSz="457178" rtl="0" eaLnBrk="1" latinLnBrk="0" hangingPunct="1">
        <a:spcBef>
          <a:spcPct val="20000"/>
        </a:spcBef>
        <a:buFont typeface="Arial"/>
        <a:buChar char="»"/>
        <a:defRPr sz="2000" kern="1200">
          <a:solidFill>
            <a:schemeClr val="tx1"/>
          </a:solidFill>
          <a:latin typeface="+mn-lt"/>
          <a:ea typeface="+mn-ea"/>
          <a:cs typeface="+mn-cs"/>
        </a:defRPr>
      </a:lvl5pPr>
      <a:lvl6pPr marL="2514474" indent="-228589" algn="l" defTabSz="457178" rtl="0" eaLnBrk="1" latinLnBrk="0" hangingPunct="1">
        <a:spcBef>
          <a:spcPct val="20000"/>
        </a:spcBef>
        <a:buFont typeface="Arial"/>
        <a:buChar char="•"/>
        <a:defRPr sz="2000" kern="1200">
          <a:solidFill>
            <a:schemeClr val="tx1"/>
          </a:solidFill>
          <a:latin typeface="+mn-lt"/>
          <a:ea typeface="+mn-ea"/>
          <a:cs typeface="+mn-cs"/>
        </a:defRPr>
      </a:lvl6pPr>
      <a:lvl7pPr marL="2971652" indent="-228589" algn="l" defTabSz="457178" rtl="0" eaLnBrk="1" latinLnBrk="0" hangingPunct="1">
        <a:spcBef>
          <a:spcPct val="20000"/>
        </a:spcBef>
        <a:buFont typeface="Arial"/>
        <a:buChar char="•"/>
        <a:defRPr sz="2000" kern="1200">
          <a:solidFill>
            <a:schemeClr val="tx1"/>
          </a:solidFill>
          <a:latin typeface="+mn-lt"/>
          <a:ea typeface="+mn-ea"/>
          <a:cs typeface="+mn-cs"/>
        </a:defRPr>
      </a:lvl7pPr>
      <a:lvl8pPr marL="3428829" indent="-228589" algn="l" defTabSz="457178" rtl="0" eaLnBrk="1" latinLnBrk="0" hangingPunct="1">
        <a:spcBef>
          <a:spcPct val="20000"/>
        </a:spcBef>
        <a:buFont typeface="Arial"/>
        <a:buChar char="•"/>
        <a:defRPr sz="2000" kern="1200">
          <a:solidFill>
            <a:schemeClr val="tx1"/>
          </a:solidFill>
          <a:latin typeface="+mn-lt"/>
          <a:ea typeface="+mn-ea"/>
          <a:cs typeface="+mn-cs"/>
        </a:defRPr>
      </a:lvl8pPr>
      <a:lvl9pPr marL="3886006" indent="-228589" algn="l" defTabSz="457178"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78" rtl="0" eaLnBrk="1" latinLnBrk="0" hangingPunct="1">
        <a:defRPr sz="1800" kern="1200">
          <a:solidFill>
            <a:schemeClr val="tx1"/>
          </a:solidFill>
          <a:latin typeface="+mn-lt"/>
          <a:ea typeface="+mn-ea"/>
          <a:cs typeface="+mn-cs"/>
        </a:defRPr>
      </a:lvl1pPr>
      <a:lvl2pPr marL="457178" algn="l" defTabSz="457178" rtl="0" eaLnBrk="1" latinLnBrk="0" hangingPunct="1">
        <a:defRPr sz="1800" kern="1200">
          <a:solidFill>
            <a:schemeClr val="tx1"/>
          </a:solidFill>
          <a:latin typeface="+mn-lt"/>
          <a:ea typeface="+mn-ea"/>
          <a:cs typeface="+mn-cs"/>
        </a:defRPr>
      </a:lvl2pPr>
      <a:lvl3pPr marL="914356" algn="l" defTabSz="457178" rtl="0" eaLnBrk="1" latinLnBrk="0" hangingPunct="1">
        <a:defRPr sz="1800" kern="1200">
          <a:solidFill>
            <a:schemeClr val="tx1"/>
          </a:solidFill>
          <a:latin typeface="+mn-lt"/>
          <a:ea typeface="+mn-ea"/>
          <a:cs typeface="+mn-cs"/>
        </a:defRPr>
      </a:lvl3pPr>
      <a:lvl4pPr marL="1371532" algn="l" defTabSz="457178" rtl="0" eaLnBrk="1" latinLnBrk="0" hangingPunct="1">
        <a:defRPr sz="1800" kern="1200">
          <a:solidFill>
            <a:schemeClr val="tx1"/>
          </a:solidFill>
          <a:latin typeface="+mn-lt"/>
          <a:ea typeface="+mn-ea"/>
          <a:cs typeface="+mn-cs"/>
        </a:defRPr>
      </a:lvl4pPr>
      <a:lvl5pPr marL="1828709" algn="l" defTabSz="457178" rtl="0" eaLnBrk="1" latinLnBrk="0" hangingPunct="1">
        <a:defRPr sz="1800" kern="1200">
          <a:solidFill>
            <a:schemeClr val="tx1"/>
          </a:solidFill>
          <a:latin typeface="+mn-lt"/>
          <a:ea typeface="+mn-ea"/>
          <a:cs typeface="+mn-cs"/>
        </a:defRPr>
      </a:lvl5pPr>
      <a:lvl6pPr marL="2285886" algn="l" defTabSz="457178" rtl="0" eaLnBrk="1" latinLnBrk="0" hangingPunct="1">
        <a:defRPr sz="1800" kern="1200">
          <a:solidFill>
            <a:schemeClr val="tx1"/>
          </a:solidFill>
          <a:latin typeface="+mn-lt"/>
          <a:ea typeface="+mn-ea"/>
          <a:cs typeface="+mn-cs"/>
        </a:defRPr>
      </a:lvl6pPr>
      <a:lvl7pPr marL="2743063" algn="l" defTabSz="457178" rtl="0" eaLnBrk="1" latinLnBrk="0" hangingPunct="1">
        <a:defRPr sz="1800" kern="1200">
          <a:solidFill>
            <a:schemeClr val="tx1"/>
          </a:solidFill>
          <a:latin typeface="+mn-lt"/>
          <a:ea typeface="+mn-ea"/>
          <a:cs typeface="+mn-cs"/>
        </a:defRPr>
      </a:lvl7pPr>
      <a:lvl8pPr marL="3200240" algn="l" defTabSz="457178" rtl="0" eaLnBrk="1" latinLnBrk="0" hangingPunct="1">
        <a:defRPr sz="1800" kern="1200">
          <a:solidFill>
            <a:schemeClr val="tx1"/>
          </a:solidFill>
          <a:latin typeface="+mn-lt"/>
          <a:ea typeface="+mn-ea"/>
          <a:cs typeface="+mn-cs"/>
        </a:defRPr>
      </a:lvl8pPr>
      <a:lvl9pPr marL="3657418" algn="l" defTabSz="457178"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334888"/>
      </p:ext>
    </p:extLst>
  </p:cSld>
  <p:clrMap bg1="lt1" tx1="dk1" bg2="lt2" tx2="dk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25" r:id="rId14"/>
    <p:sldLayoutId id="2147483926" r:id="rId15"/>
    <p:sldLayoutId id="2147483927" r:id="rId16"/>
    <p:sldLayoutId id="2147483928" r:id="rId17"/>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p15:clr>
            <a:srgbClr val="F26B43"/>
          </p15:clr>
        </p15:guide>
        <p15:guide id="2" orient="horz" pos="226">
          <p15:clr>
            <a:srgbClr val="F26B43"/>
          </p15:clr>
        </p15:guide>
        <p15:guide id="3" pos="2868">
          <p15:clr>
            <a:srgbClr val="F26B43"/>
          </p15:clr>
        </p15:guide>
        <p15:guide id="4" pos="2892">
          <p15:clr>
            <a:srgbClr val="F26B43"/>
          </p15:clr>
        </p15:guide>
        <p15:guide id="5" pos="3403">
          <p15:clr>
            <a:srgbClr val="F26B43"/>
          </p15:clr>
        </p15:guide>
        <p15:guide id="6" pos="3424">
          <p15:clr>
            <a:srgbClr val="F26B43"/>
          </p15:clr>
        </p15:guide>
        <p15:guide id="7" pos="3935">
          <p15:clr>
            <a:srgbClr val="F26B43"/>
          </p15:clr>
        </p15:guide>
        <p15:guide id="8" pos="3959">
          <p15:clr>
            <a:srgbClr val="F26B43"/>
          </p15:clr>
        </p15:guide>
        <p15:guide id="9" pos="4468">
          <p15:clr>
            <a:srgbClr val="F26B43"/>
          </p15:clr>
        </p15:guide>
        <p15:guide id="10" pos="4491">
          <p15:clr>
            <a:srgbClr val="F26B43"/>
          </p15:clr>
        </p15:guide>
        <p15:guide id="11" pos="5000">
          <p15:clr>
            <a:srgbClr val="F26B43"/>
          </p15:clr>
        </p15:guide>
        <p15:guide id="12" pos="5024">
          <p15:clr>
            <a:srgbClr val="F26B43"/>
          </p15:clr>
        </p15:guide>
        <p15:guide id="13" pos="5535">
          <p15:clr>
            <a:srgbClr val="F26B43"/>
          </p15:clr>
        </p15:guide>
        <p15:guide id="14" pos="2336">
          <p15:clr>
            <a:srgbClr val="F26B43"/>
          </p15:clr>
        </p15:guide>
        <p15:guide id="15" pos="2359">
          <p15:clr>
            <a:srgbClr val="F26B43"/>
          </p15:clr>
        </p15:guide>
        <p15:guide id="16" pos="1827">
          <p15:clr>
            <a:srgbClr val="F26B43"/>
          </p15:clr>
        </p15:guide>
        <p15:guide id="17" pos="1803">
          <p15:clr>
            <a:srgbClr val="F26B43"/>
          </p15:clr>
        </p15:guide>
        <p15:guide id="18" pos="1292">
          <p15:clr>
            <a:srgbClr val="F26B43"/>
          </p15:clr>
        </p15:guide>
        <p15:guide id="19" pos="1271">
          <p15:clr>
            <a:srgbClr val="F26B43"/>
          </p15:clr>
        </p15:guide>
        <p15:guide id="20" pos="760">
          <p15:clr>
            <a:srgbClr val="F26B43"/>
          </p15:clr>
        </p15:guide>
        <p15:guide id="21" pos="736">
          <p15:clr>
            <a:srgbClr val="F26B43"/>
          </p15:clr>
        </p15:guide>
        <p15:guide id="22" pos="227">
          <p15:clr>
            <a:srgbClr val="F26B43"/>
          </p15:clr>
        </p15:guide>
        <p15:guide id="23" orient="horz" pos="736">
          <p15:clr>
            <a:srgbClr val="F26B43"/>
          </p15:clr>
        </p15:guide>
        <p15:guide id="24" orient="horz" pos="758">
          <p15:clr>
            <a:srgbClr val="F26B43"/>
          </p15:clr>
        </p15:guide>
        <p15:guide id="25" orient="horz" pos="1268">
          <p15:clr>
            <a:srgbClr val="F26B43"/>
          </p15:clr>
        </p15:guide>
        <p15:guide id="26" orient="horz" pos="1802">
          <p15:clr>
            <a:srgbClr val="F26B43"/>
          </p15:clr>
        </p15:guide>
        <p15:guide id="27" orient="horz" pos="1824">
          <p15:clr>
            <a:srgbClr val="F26B43"/>
          </p15:clr>
        </p15:guide>
        <p15:guide id="28" orient="horz" pos="2334">
          <p15:clr>
            <a:srgbClr val="F26B43"/>
          </p15:clr>
        </p15:guide>
        <p15:guide id="29" orient="horz" pos="2358">
          <p15:clr>
            <a:srgbClr val="F26B43"/>
          </p15:clr>
        </p15:guide>
        <p15:guide id="30" orient="horz" pos="2868">
          <p15:clr>
            <a:srgbClr val="F26B43"/>
          </p15:clr>
        </p15:guide>
        <p15:guide id="31" orient="horz" pos="2980">
          <p15:clr>
            <a:srgbClr val="F26B43"/>
          </p15:clr>
        </p15:guide>
        <p15:guide id="32" orient="horz" pos="3014">
          <p15:clr>
            <a:srgbClr val="F26B43"/>
          </p15:clr>
        </p15:guide>
        <p15:guide id="33" orient="horz" pos="3094">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495246-BB3A-4EF7-B14D-6760A4179D95}"/>
              </a:ext>
            </a:extLst>
          </p:cNvPr>
          <p:cNvSpPr>
            <a:spLocks noGrp="1"/>
          </p:cNvSpPr>
          <p:nvPr>
            <p:ph type="title"/>
          </p:nvPr>
        </p:nvSpPr>
        <p:spPr>
          <a:xfrm>
            <a:off x="628650" y="273846"/>
            <a:ext cx="7886700" cy="99417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0DDD2EF-2F1D-43A5-B7E7-9C90853DD998}"/>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4596D7A-8DDD-4D6D-BB3A-3014DF9B9D73}"/>
              </a:ext>
            </a:extLst>
          </p:cNvPr>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4835636-296C-4545-A197-73BBB4615898}" type="datetimeFigureOut">
              <a:rPr lang="en-GB" smtClean="0"/>
              <a:t>04/11/2022</a:t>
            </a:fld>
            <a:endParaRPr lang="en-GB"/>
          </a:p>
        </p:txBody>
      </p:sp>
      <p:sp>
        <p:nvSpPr>
          <p:cNvPr id="5" name="Footer Placeholder 4">
            <a:extLst>
              <a:ext uri="{FF2B5EF4-FFF2-40B4-BE49-F238E27FC236}">
                <a16:creationId xmlns:a16="http://schemas.microsoft.com/office/drawing/2014/main" id="{81E880EF-FB1A-46BD-B564-9BCB633D7176}"/>
              </a:ext>
            </a:extLst>
          </p:cNvPr>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399FA7-C58C-40B5-B58B-81918936C876}"/>
              </a:ext>
            </a:extLst>
          </p:cNvPr>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C865D80-E73B-4153-B704-B9F48F729C1C}" type="slidenum">
              <a:rPr lang="en-GB" smtClean="0"/>
              <a:t>‹#›</a:t>
            </a:fld>
            <a:endParaRPr lang="en-GB"/>
          </a:p>
        </p:txBody>
      </p:sp>
    </p:spTree>
    <p:extLst>
      <p:ext uri="{BB962C8B-B14F-4D97-AF65-F5344CB8AC3E}">
        <p14:creationId xmlns:p14="http://schemas.microsoft.com/office/powerpoint/2010/main" val="647830678"/>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Lst>
  <p:txStyles>
    <p:titleStyle>
      <a:lvl1pPr algn="l" defTabSz="685783" rtl="0" eaLnBrk="1" latinLnBrk="0" hangingPunct="1">
        <a:lnSpc>
          <a:spcPct val="90000"/>
        </a:lnSpc>
        <a:spcBef>
          <a:spcPct val="0"/>
        </a:spcBef>
        <a:buNone/>
        <a:defRPr sz="2700"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9.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1.xml"/><Relationship Id="rId1" Type="http://schemas.openxmlformats.org/officeDocument/2006/relationships/video" Target="https://www.youtube.com/embed/ZDzTnt1Y_sE?feature=oembed" TargetMode="External"/><Relationship Id="rId6" Type="http://schemas.openxmlformats.org/officeDocument/2006/relationships/image" Target="../media/image36.png"/><Relationship Id="rId5" Type="http://schemas.openxmlformats.org/officeDocument/2006/relationships/hyperlink" Target="https://www.youtube.com/watch?v=ZDzTnt1Y_sE" TargetMode="External"/><Relationship Id="rId4" Type="http://schemas.openxmlformats.org/officeDocument/2006/relationships/image" Target="../media/image3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0CAB6-9502-44E1-B062-AC39C01E80C1}"/>
              </a:ext>
            </a:extLst>
          </p:cNvPr>
          <p:cNvSpPr>
            <a:spLocks noGrp="1"/>
          </p:cNvSpPr>
          <p:nvPr>
            <p:ph type="title"/>
          </p:nvPr>
        </p:nvSpPr>
        <p:spPr>
          <a:xfrm>
            <a:off x="409305" y="472327"/>
            <a:ext cx="4005895" cy="693689"/>
          </a:xfrm>
        </p:spPr>
        <p:txBody>
          <a:bodyPr>
            <a:noAutofit/>
          </a:bodyPr>
          <a:lstStyle/>
          <a:p>
            <a:r>
              <a:rPr lang="en-GB" dirty="0"/>
              <a:t>Climate change impacts</a:t>
            </a:r>
          </a:p>
        </p:txBody>
      </p:sp>
      <p:sp>
        <p:nvSpPr>
          <p:cNvPr id="3" name="Text Placeholder 2">
            <a:extLst>
              <a:ext uri="{FF2B5EF4-FFF2-40B4-BE49-F238E27FC236}">
                <a16:creationId xmlns:a16="http://schemas.microsoft.com/office/drawing/2014/main" id="{9BB43C07-EF16-4642-A500-25FC08EB1FC5}"/>
              </a:ext>
            </a:extLst>
          </p:cNvPr>
          <p:cNvSpPr>
            <a:spLocks noGrp="1"/>
          </p:cNvSpPr>
          <p:nvPr>
            <p:ph type="body" sz="quarter" idx="11"/>
          </p:nvPr>
        </p:nvSpPr>
        <p:spPr>
          <a:xfrm>
            <a:off x="564887" y="1166014"/>
            <a:ext cx="3780000" cy="3020976"/>
          </a:xfrm>
        </p:spPr>
        <p:txBody>
          <a:bodyPr anchor="b"/>
          <a:lstStyle/>
          <a:p>
            <a:r>
              <a:rPr lang="en-GB" sz="1951" b="1" dirty="0">
                <a:uFill>
                  <a:solidFill>
                    <a:schemeClr val="bg1"/>
                  </a:solidFill>
                </a:uFill>
                <a:latin typeface="+mj-lt"/>
              </a:rPr>
              <a:t>Learning Question: </a:t>
            </a:r>
          </a:p>
          <a:p>
            <a:pPr marL="428615" indent="-428615">
              <a:buFont typeface="Arial" panose="020B0604020202020204" pitchFamily="34" charset="0"/>
              <a:buChar char="•"/>
            </a:pPr>
            <a:r>
              <a:rPr lang="en-GB" sz="1951" dirty="0">
                <a:uFill>
                  <a:solidFill>
                    <a:schemeClr val="bg1"/>
                  </a:solidFill>
                </a:uFill>
                <a:latin typeface="+mj-lt"/>
              </a:rPr>
              <a:t>What impacts will climate change have on the world?</a:t>
            </a:r>
            <a:endParaRPr lang="en-GB" sz="1951" b="1" u="sng" dirty="0">
              <a:uFill>
                <a:solidFill>
                  <a:schemeClr val="bg1"/>
                </a:solidFill>
              </a:uFill>
              <a:latin typeface="+mj-lt"/>
            </a:endParaRPr>
          </a:p>
          <a:p>
            <a:r>
              <a:rPr lang="en-GB" sz="1951" b="1" dirty="0">
                <a:uFill>
                  <a:solidFill>
                    <a:schemeClr val="bg1"/>
                  </a:solidFill>
                </a:uFill>
                <a:latin typeface="+mj-lt"/>
              </a:rPr>
              <a:t>Learning Objectives:</a:t>
            </a:r>
          </a:p>
          <a:p>
            <a:pPr marL="428615" indent="-428615">
              <a:buFont typeface="Arial" panose="020B0604020202020204" pitchFamily="34" charset="0"/>
              <a:buChar char="•"/>
            </a:pPr>
            <a:r>
              <a:rPr lang="en-GB" sz="1951" dirty="0">
                <a:uFill>
                  <a:solidFill>
                    <a:schemeClr val="bg1"/>
                  </a:solidFill>
                </a:uFill>
                <a:latin typeface="+mj-lt"/>
              </a:rPr>
              <a:t>I can appraise and organise the different impacts of climate change.</a:t>
            </a:r>
          </a:p>
          <a:p>
            <a:pPr marL="428615" indent="-428615">
              <a:buFont typeface="Arial" panose="020B0604020202020204" pitchFamily="34" charset="0"/>
              <a:buChar char="•"/>
            </a:pPr>
            <a:r>
              <a:rPr lang="en-GB" sz="1951" dirty="0">
                <a:uFill>
                  <a:solidFill>
                    <a:schemeClr val="bg1"/>
                  </a:solidFill>
                </a:uFill>
                <a:latin typeface="+mj-lt"/>
              </a:rPr>
              <a:t>I can construct a chain of impacts of climate change. </a:t>
            </a:r>
          </a:p>
        </p:txBody>
      </p:sp>
      <p:sp>
        <p:nvSpPr>
          <p:cNvPr id="10" name="Vertical Text Placeholder 2">
            <a:extLst>
              <a:ext uri="{FF2B5EF4-FFF2-40B4-BE49-F238E27FC236}">
                <a16:creationId xmlns:a16="http://schemas.microsoft.com/office/drawing/2014/main" id="{28C885D0-886B-4A37-A7EE-A35C77A612A2}"/>
              </a:ext>
            </a:extLst>
          </p:cNvPr>
          <p:cNvSpPr txBox="1">
            <a:spLocks/>
          </p:cNvSpPr>
          <p:nvPr/>
        </p:nvSpPr>
        <p:spPr>
          <a:xfrm rot="10800000">
            <a:off x="7684762" y="355853"/>
            <a:ext cx="259857" cy="4197099"/>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rgbClr val="000000"/>
                </a:solidFill>
                <a:latin typeface="Arial" panose="020B0604020202020204"/>
              </a:rPr>
              <a:t>	WaterAid/ Yvonne </a:t>
            </a:r>
            <a:r>
              <a:rPr lang="en-GB" dirty="0" err="1">
                <a:solidFill>
                  <a:srgbClr val="000000"/>
                </a:solidFill>
                <a:latin typeface="Arial" panose="020B0604020202020204"/>
              </a:rPr>
              <a:t>Etinosa</a:t>
            </a:r>
            <a:endParaRPr lang="en-GB" dirty="0">
              <a:solidFill>
                <a:srgbClr val="000000"/>
              </a:solidFill>
              <a:latin typeface="Arial" panose="020B0604020202020204"/>
            </a:endParaRPr>
          </a:p>
        </p:txBody>
      </p:sp>
      <p:pic>
        <p:nvPicPr>
          <p:cNvPr id="6" name="Picture Placeholder 5" descr="A person riding a motorcycle on a dirt road&#10;&#10;Description automatically generated with low confidence">
            <a:extLst>
              <a:ext uri="{FF2B5EF4-FFF2-40B4-BE49-F238E27FC236}">
                <a16:creationId xmlns:a16="http://schemas.microsoft.com/office/drawing/2014/main" id="{1C5FDAD8-051B-42B6-9811-A7974AED0177}"/>
              </a:ext>
            </a:extLst>
          </p:cNvPr>
          <p:cNvPicPr>
            <a:picLocks noGrp="1" noChangeAspect="1"/>
          </p:cNvPicPr>
          <p:nvPr>
            <p:ph type="pic" sz="quarter" idx="1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042509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7D09E-8231-4B37-BC0E-BF2D5327C388}"/>
              </a:ext>
            </a:extLst>
          </p:cNvPr>
          <p:cNvSpPr>
            <a:spLocks noGrp="1"/>
          </p:cNvSpPr>
          <p:nvPr>
            <p:ph type="title"/>
          </p:nvPr>
        </p:nvSpPr>
        <p:spPr>
          <a:xfrm>
            <a:off x="628650" y="235744"/>
            <a:ext cx="7886700" cy="994172"/>
          </a:xfrm>
        </p:spPr>
        <p:txBody>
          <a:bodyPr/>
          <a:lstStyle/>
          <a:p>
            <a:r>
              <a:rPr lang="en-GB" dirty="0"/>
              <a:t>Odd-One-Out – Recap of the causes of </a:t>
            </a:r>
            <a:r>
              <a:rPr lang="en-GB"/>
              <a:t>climate change</a:t>
            </a:r>
            <a:endParaRPr lang="en-GB" dirty="0"/>
          </a:p>
        </p:txBody>
      </p:sp>
      <p:graphicFrame>
        <p:nvGraphicFramePr>
          <p:cNvPr id="8" name="Table 158">
            <a:extLst>
              <a:ext uri="{FF2B5EF4-FFF2-40B4-BE49-F238E27FC236}">
                <a16:creationId xmlns:a16="http://schemas.microsoft.com/office/drawing/2014/main" id="{42C95B81-E74E-4856-8246-428D48E56472}"/>
              </a:ext>
            </a:extLst>
          </p:cNvPr>
          <p:cNvGraphicFramePr/>
          <p:nvPr/>
        </p:nvGraphicFramePr>
        <p:xfrm>
          <a:off x="628646" y="1668508"/>
          <a:ext cx="7886703" cy="2457985"/>
        </p:xfrm>
        <a:graphic>
          <a:graphicData uri="http://schemas.openxmlformats.org/drawingml/2006/table">
            <a:tbl>
              <a:tblPr firstRow="1">
                <a:solidFill>
                  <a:srgbClr val="FFFFFF">
                    <a:alpha val="10196"/>
                  </a:srgbClr>
                </a:solidFill>
              </a:tblPr>
              <a:tblGrid>
                <a:gridCol w="376127">
                  <a:extLst>
                    <a:ext uri="{9D8B030D-6E8A-4147-A177-3AD203B41FA5}">
                      <a16:colId xmlns:a16="http://schemas.microsoft.com/office/drawing/2014/main" val="4277911110"/>
                    </a:ext>
                  </a:extLst>
                </a:gridCol>
                <a:gridCol w="1877644">
                  <a:extLst>
                    <a:ext uri="{9D8B030D-6E8A-4147-A177-3AD203B41FA5}">
                      <a16:colId xmlns:a16="http://schemas.microsoft.com/office/drawing/2014/main" val="20000"/>
                    </a:ext>
                  </a:extLst>
                </a:gridCol>
                <a:gridCol w="1877644">
                  <a:extLst>
                    <a:ext uri="{9D8B030D-6E8A-4147-A177-3AD203B41FA5}">
                      <a16:colId xmlns:a16="http://schemas.microsoft.com/office/drawing/2014/main" val="20001"/>
                    </a:ext>
                  </a:extLst>
                </a:gridCol>
                <a:gridCol w="1877644">
                  <a:extLst>
                    <a:ext uri="{9D8B030D-6E8A-4147-A177-3AD203B41FA5}">
                      <a16:colId xmlns:a16="http://schemas.microsoft.com/office/drawing/2014/main" val="20002"/>
                    </a:ext>
                  </a:extLst>
                </a:gridCol>
                <a:gridCol w="1877644">
                  <a:extLst>
                    <a:ext uri="{9D8B030D-6E8A-4147-A177-3AD203B41FA5}">
                      <a16:colId xmlns:a16="http://schemas.microsoft.com/office/drawing/2014/main" val="20003"/>
                    </a:ext>
                  </a:extLst>
                </a:gridCol>
              </a:tblGrid>
              <a:tr h="491597">
                <a:tc>
                  <a:txBody>
                    <a:bodyPr/>
                    <a:lstStyle/>
                    <a:p>
                      <a:pPr lvl="0" algn="ctr">
                        <a:defRPr b="0">
                          <a:solidFill>
                            <a:srgbClr val="000000"/>
                          </a:solidFill>
                        </a:defRPr>
                      </a:pPr>
                      <a:r>
                        <a:rPr lang="en-GB" sz="1800" b="1" i="0" dirty="0">
                          <a:latin typeface="Calibri" panose="020F0502020204030204" pitchFamily="34" charset="0"/>
                          <a:ea typeface="Calibri"/>
                          <a:cs typeface="Calibri" panose="020F0502020204030204" pitchFamily="34" charset="0"/>
                          <a:sym typeface="Calibri"/>
                        </a:rPr>
                        <a:t>1</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a:solidFill>
                            <a:srgbClr val="000000"/>
                          </a:solidFill>
                        </a:defRPr>
                      </a:pPr>
                      <a:r>
                        <a:rPr sz="1800" b="1" i="0" dirty="0">
                          <a:latin typeface="Calibri" panose="020F0502020204030204" pitchFamily="34" charset="0"/>
                          <a:ea typeface="Calibri"/>
                          <a:cs typeface="Calibri" panose="020F0502020204030204" pitchFamily="34" charset="0"/>
                          <a:sym typeface="Calibri"/>
                        </a:rPr>
                        <a:t>Carbon Dioxide</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a:solidFill>
                            <a:srgbClr val="000000"/>
                          </a:solidFill>
                        </a:defRPr>
                      </a:pPr>
                      <a:r>
                        <a:rPr sz="1800" b="1" i="0" dirty="0">
                          <a:latin typeface="Calibri" panose="020F0502020204030204" pitchFamily="34" charset="0"/>
                          <a:ea typeface="Calibri"/>
                          <a:cs typeface="Calibri" panose="020F0502020204030204" pitchFamily="34" charset="0"/>
                          <a:sym typeface="Calibri"/>
                        </a:rPr>
                        <a:t>Methane</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a:solidFill>
                            <a:srgbClr val="000000"/>
                          </a:solidFill>
                        </a:defRPr>
                      </a:pPr>
                      <a:r>
                        <a:rPr sz="1800" b="1" i="0" dirty="0">
                          <a:latin typeface="Calibri" panose="020F0502020204030204" pitchFamily="34" charset="0"/>
                          <a:ea typeface="Calibri"/>
                          <a:cs typeface="Calibri" panose="020F0502020204030204" pitchFamily="34" charset="0"/>
                          <a:sym typeface="Calibri"/>
                        </a:rPr>
                        <a:t>Nitrous Oxide</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a:solidFill>
                            <a:srgbClr val="000000"/>
                          </a:solidFill>
                        </a:defRPr>
                      </a:pPr>
                      <a:r>
                        <a:rPr sz="1800" b="1" i="0">
                          <a:latin typeface="Calibri" panose="020F0502020204030204" pitchFamily="34" charset="0"/>
                          <a:ea typeface="Calibri"/>
                          <a:cs typeface="Calibri" panose="020F0502020204030204" pitchFamily="34" charset="0"/>
                          <a:sym typeface="Calibri"/>
                        </a:rPr>
                        <a:t>Oxygen</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extLst>
                  <a:ext uri="{0D108BD9-81ED-4DB2-BD59-A6C34878D82A}">
                    <a16:rowId xmlns:a16="http://schemas.microsoft.com/office/drawing/2014/main" val="10000"/>
                  </a:ext>
                </a:extLst>
              </a:tr>
              <a:tr h="491597">
                <a:tc>
                  <a:txBody>
                    <a:bodyPr/>
                    <a:lstStyle/>
                    <a:p>
                      <a:pPr lvl="0" algn="ctr">
                        <a:defRPr b="0" i="0"/>
                      </a:pPr>
                      <a:r>
                        <a:rPr lang="en-GB" sz="1800" b="1" i="0" dirty="0">
                          <a:latin typeface="Calibri" panose="020F0502020204030204" pitchFamily="34" charset="0"/>
                          <a:ea typeface="Calibri"/>
                          <a:cs typeface="Calibri" panose="020F0502020204030204" pitchFamily="34" charset="0"/>
                          <a:sym typeface="Calibri"/>
                        </a:rPr>
                        <a:t>2</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lang="en-GB" sz="1800" b="1" i="0" dirty="0">
                          <a:latin typeface="Calibri" panose="020F0502020204030204" pitchFamily="34" charset="0"/>
                          <a:ea typeface="Calibri"/>
                          <a:cs typeface="Calibri" panose="020F0502020204030204" pitchFamily="34" charset="0"/>
                          <a:sym typeface="Calibri"/>
                        </a:rPr>
                        <a:t>Animals</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lang="en-GB" sz="1800" b="1" i="0" dirty="0">
                          <a:latin typeface="Calibri" panose="020F0502020204030204" pitchFamily="34" charset="0"/>
                          <a:ea typeface="Calibri"/>
                          <a:cs typeface="Calibri" panose="020F0502020204030204" pitchFamily="34" charset="0"/>
                          <a:sym typeface="Calibri"/>
                        </a:rPr>
                        <a:t>Volcanoes</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lang="en-GB" sz="1800" b="1" i="0" dirty="0">
                          <a:latin typeface="Calibri" panose="020F0502020204030204" pitchFamily="34" charset="0"/>
                          <a:ea typeface="Calibri"/>
                          <a:cs typeface="Calibri" panose="020F0502020204030204" pitchFamily="34" charset="0"/>
                          <a:sym typeface="Calibri"/>
                        </a:rPr>
                        <a:t>People</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lang="en-GB" sz="1800" b="1" i="0" dirty="0">
                          <a:latin typeface="Calibri" panose="020F0502020204030204" pitchFamily="34" charset="0"/>
                          <a:ea typeface="Calibri"/>
                          <a:cs typeface="Calibri" panose="020F0502020204030204" pitchFamily="34" charset="0"/>
                          <a:sym typeface="Calibri"/>
                        </a:rPr>
                        <a:t>Plants</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extLst>
                  <a:ext uri="{0D108BD9-81ED-4DB2-BD59-A6C34878D82A}">
                    <a16:rowId xmlns:a16="http://schemas.microsoft.com/office/drawing/2014/main" val="10001"/>
                  </a:ext>
                </a:extLst>
              </a:tr>
              <a:tr h="491597">
                <a:tc>
                  <a:txBody>
                    <a:bodyPr/>
                    <a:lstStyle/>
                    <a:p>
                      <a:pPr lvl="0" algn="ctr">
                        <a:defRPr b="0" i="0"/>
                      </a:pPr>
                      <a:r>
                        <a:rPr lang="en-GB" sz="1800" b="1" i="0" dirty="0">
                          <a:latin typeface="Calibri" panose="020F0502020204030204" pitchFamily="34" charset="0"/>
                          <a:ea typeface="Calibri"/>
                          <a:cs typeface="Calibri" panose="020F0502020204030204" pitchFamily="34" charset="0"/>
                          <a:sym typeface="Calibri"/>
                        </a:rPr>
                        <a:t>3</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a:latin typeface="Calibri" panose="020F0502020204030204" pitchFamily="34" charset="0"/>
                          <a:ea typeface="Calibri"/>
                          <a:cs typeface="Calibri" panose="020F0502020204030204" pitchFamily="34" charset="0"/>
                          <a:sym typeface="Calibri"/>
                        </a:rPr>
                        <a:t>Coal</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Wind</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Oil</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Gas</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extLst>
                  <a:ext uri="{0D108BD9-81ED-4DB2-BD59-A6C34878D82A}">
                    <a16:rowId xmlns:a16="http://schemas.microsoft.com/office/drawing/2014/main" val="10002"/>
                  </a:ext>
                </a:extLst>
              </a:tr>
              <a:tr h="491597">
                <a:tc>
                  <a:txBody>
                    <a:bodyPr/>
                    <a:lstStyle/>
                    <a:p>
                      <a:pPr lvl="0" algn="ctr">
                        <a:defRPr b="0" i="0"/>
                      </a:pPr>
                      <a:r>
                        <a:rPr lang="en-GB" sz="1800" b="1" i="0" dirty="0">
                          <a:latin typeface="Calibri" panose="020F0502020204030204" pitchFamily="34" charset="0"/>
                          <a:ea typeface="Calibri"/>
                          <a:cs typeface="Calibri" panose="020F0502020204030204" pitchFamily="34" charset="0"/>
                          <a:sym typeface="Calibri"/>
                        </a:rPr>
                        <a:t>4</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Deforestation</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Eating Burgers</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Using Solar Panels</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Leaving lights on</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extLst>
                  <a:ext uri="{0D108BD9-81ED-4DB2-BD59-A6C34878D82A}">
                    <a16:rowId xmlns:a16="http://schemas.microsoft.com/office/drawing/2014/main" val="10003"/>
                  </a:ext>
                </a:extLst>
              </a:tr>
              <a:tr h="491597">
                <a:tc>
                  <a:txBody>
                    <a:bodyPr/>
                    <a:lstStyle/>
                    <a:p>
                      <a:pPr lvl="0" algn="ctr">
                        <a:defRPr b="0" i="0"/>
                      </a:pPr>
                      <a:r>
                        <a:rPr lang="en-GB" sz="1800" b="1" i="0" dirty="0">
                          <a:latin typeface="Calibri" panose="020F0502020204030204" pitchFamily="34" charset="0"/>
                          <a:ea typeface="Calibri"/>
                          <a:cs typeface="Calibri" panose="020F0502020204030204" pitchFamily="34" charset="0"/>
                          <a:sym typeface="Calibri"/>
                        </a:rPr>
                        <a:t>5</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Aerosols </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a:latin typeface="Calibri" panose="020F0502020204030204" pitchFamily="34" charset="0"/>
                          <a:ea typeface="Calibri"/>
                          <a:cs typeface="Calibri" panose="020F0502020204030204" pitchFamily="34" charset="0"/>
                          <a:sym typeface="Calibri"/>
                        </a:rPr>
                        <a:t>Airplanes </a:t>
                      </a:r>
                      <a:endParaRPr sz="1800" b="1" i="0" dirty="0">
                        <a:latin typeface="Calibri" panose="020F0502020204030204" pitchFamily="34" charset="0"/>
                        <a:ea typeface="Calibri"/>
                        <a:cs typeface="Calibri" panose="020F0502020204030204" pitchFamily="34" charset="0"/>
                        <a:sym typeface="Calibri"/>
                      </a:endParaRP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Cars</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tc>
                  <a:txBody>
                    <a:bodyPr/>
                    <a:lstStyle/>
                    <a:p>
                      <a:pPr lvl="0" algn="l">
                        <a:defRPr b="0" i="0"/>
                      </a:pPr>
                      <a:r>
                        <a:rPr sz="1800" b="1" i="0" dirty="0">
                          <a:latin typeface="Calibri" panose="020F0502020204030204" pitchFamily="34" charset="0"/>
                          <a:ea typeface="Calibri"/>
                          <a:cs typeface="Calibri" panose="020F0502020204030204" pitchFamily="34" charset="0"/>
                          <a:sym typeface="Calibri"/>
                        </a:rPr>
                        <a:t>Power</a:t>
                      </a:r>
                      <a:r>
                        <a:rPr lang="en-GB" sz="1800" b="1" i="0" dirty="0">
                          <a:latin typeface="Calibri" panose="020F0502020204030204" pitchFamily="34" charset="0"/>
                          <a:ea typeface="Calibri"/>
                          <a:cs typeface="Calibri" panose="020F0502020204030204" pitchFamily="34" charset="0"/>
                          <a:sym typeface="Calibri"/>
                        </a:rPr>
                        <a:t> </a:t>
                      </a:r>
                      <a:r>
                        <a:rPr sz="1800" b="1" i="0" dirty="0">
                          <a:latin typeface="Calibri" panose="020F0502020204030204" pitchFamily="34" charset="0"/>
                          <a:ea typeface="Calibri"/>
                          <a:cs typeface="Calibri" panose="020F0502020204030204" pitchFamily="34" charset="0"/>
                          <a:sym typeface="Calibri"/>
                        </a:rPr>
                        <a:t>stations</a:t>
                      </a:r>
                    </a:p>
                  </a:txBody>
                  <a:tcPr marL="24110" marR="24110" marT="24114" marB="241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FDF">
                        <a:alpha val="10196"/>
                      </a:srgbClr>
                    </a:solidFill>
                  </a:tcPr>
                </a:tc>
                <a:extLst>
                  <a:ext uri="{0D108BD9-81ED-4DB2-BD59-A6C34878D82A}">
                    <a16:rowId xmlns:a16="http://schemas.microsoft.com/office/drawing/2014/main" val="1697919181"/>
                  </a:ext>
                </a:extLst>
              </a:tr>
            </a:tbl>
          </a:graphicData>
        </a:graphic>
      </p:graphicFrame>
      <p:sp>
        <p:nvSpPr>
          <p:cNvPr id="10" name="Text Placeholder 3">
            <a:extLst>
              <a:ext uri="{FF2B5EF4-FFF2-40B4-BE49-F238E27FC236}">
                <a16:creationId xmlns:a16="http://schemas.microsoft.com/office/drawing/2014/main" id="{66A230D7-025F-4947-8016-361599134EDE}"/>
              </a:ext>
            </a:extLst>
          </p:cNvPr>
          <p:cNvSpPr txBox="1">
            <a:spLocks/>
          </p:cNvSpPr>
          <p:nvPr/>
        </p:nvSpPr>
        <p:spPr>
          <a:xfrm>
            <a:off x="628648" y="1203327"/>
            <a:ext cx="7886700" cy="391558"/>
          </a:xfrm>
          <a:prstGeom prst="rect">
            <a:avLst/>
          </a:prstGeom>
          <a:solidFill>
            <a:srgbClr val="009FDF">
              <a:alpha val="10196"/>
            </a:srgbClr>
          </a:solidFill>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783">
              <a:lnSpc>
                <a:spcPct val="100000"/>
              </a:lnSpc>
              <a:spcBef>
                <a:spcPts val="750"/>
              </a:spcBef>
              <a:buNone/>
            </a:pPr>
            <a:r>
              <a:rPr lang="en-GB" sz="1800" b="1" dirty="0">
                <a:solidFill>
                  <a:srgbClr val="000000"/>
                </a:solidFill>
              </a:rPr>
              <a:t>TASK: </a:t>
            </a:r>
            <a:r>
              <a:rPr lang="en-GB" sz="1800" dirty="0">
                <a:solidFill>
                  <a:srgbClr val="000000"/>
                </a:solidFill>
              </a:rPr>
              <a:t>From the lists find the odd-one-out and explain why you’ve chosen it.</a:t>
            </a:r>
          </a:p>
        </p:txBody>
      </p:sp>
      <p:sp>
        <p:nvSpPr>
          <p:cNvPr id="11" name="Text Placeholder 3">
            <a:extLst>
              <a:ext uri="{FF2B5EF4-FFF2-40B4-BE49-F238E27FC236}">
                <a16:creationId xmlns:a16="http://schemas.microsoft.com/office/drawing/2014/main" id="{B2514EA2-670F-47B1-A25B-5FF9565E2337}"/>
              </a:ext>
            </a:extLst>
          </p:cNvPr>
          <p:cNvSpPr txBox="1">
            <a:spLocks/>
          </p:cNvSpPr>
          <p:nvPr/>
        </p:nvSpPr>
        <p:spPr>
          <a:xfrm>
            <a:off x="628646" y="4387776"/>
            <a:ext cx="6843384" cy="636107"/>
          </a:xfrm>
          <a:prstGeom prst="rect">
            <a:avLst/>
          </a:prstGeom>
          <a:solidFill>
            <a:srgbClr val="009FDF">
              <a:alpha val="10196"/>
            </a:srgbClr>
          </a:solidFill>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783">
              <a:lnSpc>
                <a:spcPct val="100000"/>
              </a:lnSpc>
              <a:spcBef>
                <a:spcPts val="750"/>
              </a:spcBef>
              <a:buNone/>
            </a:pPr>
            <a:r>
              <a:rPr lang="en-GB" sz="1800" b="1" dirty="0">
                <a:solidFill>
                  <a:srgbClr val="000000"/>
                </a:solidFill>
              </a:rPr>
              <a:t>Challenge: </a:t>
            </a:r>
            <a:r>
              <a:rPr lang="en-GB" sz="1800" dirty="0">
                <a:solidFill>
                  <a:srgbClr val="000000"/>
                </a:solidFill>
              </a:rPr>
              <a:t>Make your own list and see if your partner can work it out!</a:t>
            </a:r>
          </a:p>
        </p:txBody>
      </p:sp>
    </p:spTree>
    <p:extLst>
      <p:ext uri="{BB962C8B-B14F-4D97-AF65-F5344CB8AC3E}">
        <p14:creationId xmlns:p14="http://schemas.microsoft.com/office/powerpoint/2010/main" val="2967174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C8C82A-755C-4A78-BD21-6CA28A4B4594}"/>
              </a:ext>
            </a:extLst>
          </p:cNvPr>
          <p:cNvSpPr>
            <a:spLocks noGrp="1"/>
          </p:cNvSpPr>
          <p:nvPr>
            <p:ph type="title"/>
          </p:nvPr>
        </p:nvSpPr>
        <p:spPr>
          <a:xfrm>
            <a:off x="311560" y="313140"/>
            <a:ext cx="4138520" cy="517440"/>
          </a:xfrm>
        </p:spPr>
        <p:txBody>
          <a:bodyPr>
            <a:normAutofit/>
          </a:bodyPr>
          <a:lstStyle/>
          <a:p>
            <a:r>
              <a:rPr lang="en-GB" dirty="0"/>
              <a:t>Impacts of Climate Change?</a:t>
            </a:r>
          </a:p>
        </p:txBody>
      </p:sp>
      <p:sp>
        <p:nvSpPr>
          <p:cNvPr id="10" name="Content Placeholder 2">
            <a:extLst>
              <a:ext uri="{FF2B5EF4-FFF2-40B4-BE49-F238E27FC236}">
                <a16:creationId xmlns:a16="http://schemas.microsoft.com/office/drawing/2014/main" id="{A0CE89F1-5336-4009-A926-FD7CEA675E5D}"/>
              </a:ext>
            </a:extLst>
          </p:cNvPr>
          <p:cNvSpPr txBox="1">
            <a:spLocks/>
          </p:cNvSpPr>
          <p:nvPr/>
        </p:nvSpPr>
        <p:spPr>
          <a:xfrm>
            <a:off x="7571881" y="1132764"/>
            <a:ext cx="1496594" cy="3125337"/>
          </a:xfrm>
          <a:prstGeom prst="rect">
            <a:avLst/>
          </a:prstGeom>
          <a:solidFill>
            <a:srgbClr val="009FDF">
              <a:alpha val="10196"/>
            </a:srgbClr>
          </a:solidFill>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9D968D"/>
              </a:buClr>
              <a:buSzTx/>
              <a:buFont typeface="Arial" panose="020B0604020202020204" pitchFamily="34" charset="0"/>
              <a:buNone/>
              <a:tabLst/>
              <a:defRPr/>
            </a:pPr>
            <a:r>
              <a:rPr lang="en-GB" sz="1800" b="1" dirty="0">
                <a:solidFill>
                  <a:srgbClr val="000000"/>
                </a:solidFill>
              </a:rPr>
              <a:t>Task: </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Watch this video and listen for </a:t>
            </a:r>
            <a:r>
              <a:rPr lang="en-GB" sz="1800" dirty="0">
                <a:solidFill>
                  <a:srgbClr val="000000"/>
                </a:solidFill>
                <a:latin typeface="Arial" panose="020B0604020202020204"/>
              </a:rPr>
              <a:t>the i</a:t>
            </a:r>
            <a:r>
              <a:rPr kumimoji="0" lang="en-GB" sz="1800" b="0" i="0" u="none" strike="noStrike" kern="1200" cap="none" spc="0" normalizeH="0" baseline="0" noProof="0" dirty="0" err="1">
                <a:ln>
                  <a:noFill/>
                </a:ln>
                <a:solidFill>
                  <a:srgbClr val="000000"/>
                </a:solidFill>
                <a:effectLst/>
                <a:uLnTx/>
                <a:uFillTx/>
                <a:latin typeface="Arial" panose="020B0604020202020204"/>
                <a:ea typeface="+mn-ea"/>
                <a:cs typeface="Arial" panose="020B0604020202020204" pitchFamily="34" charset="0"/>
              </a:rPr>
              <a:t>mpacts</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of climate change, if you can write the impacts down.</a:t>
            </a:r>
          </a:p>
          <a:p>
            <a:pPr marL="0" indent="0" defTabSz="685800">
              <a:spcBef>
                <a:spcPts val="750"/>
              </a:spcBef>
              <a:buNone/>
            </a:pPr>
            <a:endParaRPr lang="en-GB" sz="1800" dirty="0">
              <a:solidFill>
                <a:srgbClr val="000000"/>
              </a:solidFill>
            </a:endParaRPr>
          </a:p>
        </p:txBody>
      </p:sp>
      <p:pic>
        <p:nvPicPr>
          <p:cNvPr id="2" name="Online Media 1" title="Impacts of climate change | WaterAid">
            <a:hlinkClick r:id="" action="ppaction://media"/>
            <a:extLst>
              <a:ext uri="{FF2B5EF4-FFF2-40B4-BE49-F238E27FC236}">
                <a16:creationId xmlns:a16="http://schemas.microsoft.com/office/drawing/2014/main" id="{3038774E-B740-48A7-85FD-F2760D699212}"/>
              </a:ext>
            </a:extLst>
          </p:cNvPr>
          <p:cNvPicPr>
            <a:picLocks noRot="1" noChangeAspect="1"/>
          </p:cNvPicPr>
          <p:nvPr>
            <a:videoFile r:link="rId1"/>
          </p:nvPr>
        </p:nvPicPr>
        <p:blipFill>
          <a:blip r:embed="rId4"/>
          <a:stretch>
            <a:fillRect/>
          </a:stretch>
        </p:blipFill>
        <p:spPr>
          <a:xfrm>
            <a:off x="311560" y="1003558"/>
            <a:ext cx="7189378" cy="4061999"/>
          </a:xfrm>
          <a:prstGeom prst="rect">
            <a:avLst/>
          </a:prstGeom>
        </p:spPr>
      </p:pic>
      <p:pic>
        <p:nvPicPr>
          <p:cNvPr id="11" name="Picture Placeholder 3">
            <a:hlinkClick r:id="rId5"/>
            <a:extLst>
              <a:ext uri="{FF2B5EF4-FFF2-40B4-BE49-F238E27FC236}">
                <a16:creationId xmlns:a16="http://schemas.microsoft.com/office/drawing/2014/main" id="{AE356CCE-6FA8-4353-A93E-436A72B5A83F}"/>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147956" y="87248"/>
            <a:ext cx="849575" cy="848499"/>
          </a:xfrm>
          <a:prstGeom prst="roundRect">
            <a:avLst>
              <a:gd name="adj" fmla="val 2031"/>
            </a:avLst>
          </a:prstGeom>
          <a:noFill/>
        </p:spPr>
      </p:pic>
    </p:spTree>
    <p:extLst>
      <p:ext uri="{BB962C8B-B14F-4D97-AF65-F5344CB8AC3E}">
        <p14:creationId xmlns:p14="http://schemas.microsoft.com/office/powerpoint/2010/main" val="411580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7"/>
            <a:ext cx="7578727" cy="3333839"/>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000" b="1" dirty="0"/>
              <a:t>TASK:</a:t>
            </a:r>
            <a:r>
              <a:rPr lang="en-GB" sz="2000" dirty="0"/>
              <a:t> Create a spider diagram on the impacts of climate change. Use your own knowledge, information from the video and the fact sheets to help you create a detailed spider diagram. Add facts and statistics to help support your points.</a:t>
            </a:r>
          </a:p>
          <a:p>
            <a:endParaRPr lang="en-GB" sz="2000" dirty="0"/>
          </a:p>
          <a:p>
            <a:endParaRPr lang="en-GB" sz="2000" dirty="0"/>
          </a:p>
          <a:p>
            <a:r>
              <a:rPr lang="en-GB" sz="2000" b="1" dirty="0"/>
              <a:t>Challenge: </a:t>
            </a:r>
            <a:r>
              <a:rPr lang="en-GB" sz="2000" dirty="0"/>
              <a:t>Link any connected impacts together and categorise them as environmental, economic or social.</a:t>
            </a:r>
            <a:endParaRPr lang="en-GB" sz="2000" b="1" dirty="0"/>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Impacts of Climate Change</a:t>
            </a:r>
          </a:p>
        </p:txBody>
      </p:sp>
    </p:spTree>
    <p:extLst>
      <p:ext uri="{BB962C8B-B14F-4D97-AF65-F5344CB8AC3E}">
        <p14:creationId xmlns:p14="http://schemas.microsoft.com/office/powerpoint/2010/main" val="3286119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7"/>
            <a:ext cx="5650137" cy="2877183"/>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600" b="1" dirty="0"/>
              <a:t>TASK:</a:t>
            </a:r>
            <a:r>
              <a:rPr lang="en-GB" sz="1600" dirty="0"/>
              <a:t> Using your list create a paper chain of consequences!</a:t>
            </a:r>
          </a:p>
          <a:p>
            <a:r>
              <a:rPr lang="en-GB" sz="1600" dirty="0"/>
              <a:t>On each link of you paper chain write an impact of climate change. Start with climate change as your first link. Attach to this your next labelled impact loop. Continue adding links until you have a long paper chain of consequences. You can add as many links as possible and each link can have multiple links coming off of it.</a:t>
            </a:r>
          </a:p>
          <a:p>
            <a:endParaRPr lang="en-GB" sz="1600" dirty="0"/>
          </a:p>
          <a:p>
            <a:r>
              <a:rPr lang="en-GB" sz="1600" dirty="0"/>
              <a:t>If you finish, go back to the first link labelled climate change and start another branch to your chain!</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Chain of consequences</a:t>
            </a:r>
          </a:p>
        </p:txBody>
      </p:sp>
      <p:sp>
        <p:nvSpPr>
          <p:cNvPr id="8" name="Text Placeholder 3">
            <a:extLst>
              <a:ext uri="{FF2B5EF4-FFF2-40B4-BE49-F238E27FC236}">
                <a16:creationId xmlns:a16="http://schemas.microsoft.com/office/drawing/2014/main" id="{72D000CE-EE90-415D-94A1-099C8CD23C1C}"/>
              </a:ext>
            </a:extLst>
          </p:cNvPr>
          <p:cNvSpPr txBox="1">
            <a:spLocks/>
          </p:cNvSpPr>
          <p:nvPr/>
        </p:nvSpPr>
        <p:spPr>
          <a:xfrm>
            <a:off x="6200503" y="1203327"/>
            <a:ext cx="2473234" cy="497457"/>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dirty="0"/>
              <a:t>An example chain:</a:t>
            </a:r>
          </a:p>
          <a:p>
            <a:endParaRPr lang="en-GB" sz="1800" dirty="0"/>
          </a:p>
        </p:txBody>
      </p:sp>
      <p:graphicFrame>
        <p:nvGraphicFramePr>
          <p:cNvPr id="4" name="Diagram 3">
            <a:extLst>
              <a:ext uri="{FF2B5EF4-FFF2-40B4-BE49-F238E27FC236}">
                <a16:creationId xmlns:a16="http://schemas.microsoft.com/office/drawing/2014/main" id="{23140CF1-9193-41F1-9541-D4C3522768ED}"/>
              </a:ext>
            </a:extLst>
          </p:cNvPr>
          <p:cNvGraphicFramePr/>
          <p:nvPr>
            <p:extLst>
              <p:ext uri="{D42A27DB-BD31-4B8C-83A1-F6EECF244321}">
                <p14:modId xmlns:p14="http://schemas.microsoft.com/office/powerpoint/2010/main" val="1206734688"/>
              </p:ext>
            </p:extLst>
          </p:nvPr>
        </p:nvGraphicFramePr>
        <p:xfrm>
          <a:off x="5965372" y="1741713"/>
          <a:ext cx="2906938" cy="2701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F2FC30E1-7167-4360-8CD1-6734823143F0}"/>
              </a:ext>
            </a:extLst>
          </p:cNvPr>
          <p:cNvPicPr>
            <a:picLocks noChangeAspect="1"/>
          </p:cNvPicPr>
          <p:nvPr/>
        </p:nvPicPr>
        <p:blipFill>
          <a:blip r:embed="rId8"/>
          <a:stretch>
            <a:fillRect/>
          </a:stretch>
        </p:blipFill>
        <p:spPr>
          <a:xfrm>
            <a:off x="381293" y="4049076"/>
            <a:ext cx="5333707" cy="909132"/>
          </a:xfrm>
          <a:prstGeom prst="rect">
            <a:avLst/>
          </a:prstGeom>
        </p:spPr>
      </p:pic>
    </p:spTree>
    <p:extLst>
      <p:ext uri="{BB962C8B-B14F-4D97-AF65-F5344CB8AC3E}">
        <p14:creationId xmlns:p14="http://schemas.microsoft.com/office/powerpoint/2010/main" val="189872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3">
            <a:extLst>
              <a:ext uri="{FF2B5EF4-FFF2-40B4-BE49-F238E27FC236}">
                <a16:creationId xmlns:a16="http://schemas.microsoft.com/office/drawing/2014/main" id="{AE6F2AFA-8DCD-4BE2-9BDE-438C43CA3C06}"/>
              </a:ext>
            </a:extLst>
          </p:cNvPr>
          <p:cNvSpPr txBox="1">
            <a:spLocks/>
          </p:cNvSpPr>
          <p:nvPr/>
        </p:nvSpPr>
        <p:spPr>
          <a:xfrm>
            <a:off x="358776" y="1203327"/>
            <a:ext cx="8426198" cy="3292475"/>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66">
              <a:buClr>
                <a:srgbClr val="009FDE"/>
              </a:buClr>
              <a:defRPr/>
            </a:pPr>
            <a:r>
              <a:rPr lang="en-GB" sz="1800" b="1" dirty="0">
                <a:solidFill>
                  <a:srgbClr val="000000"/>
                </a:solidFill>
              </a:rPr>
              <a:t>Think about what will happen to:	Think about the whole world:</a:t>
            </a:r>
          </a:p>
          <a:p>
            <a:pPr defTabSz="685766">
              <a:buClr>
                <a:srgbClr val="009FDE"/>
              </a:buClr>
              <a:defRPr/>
            </a:pPr>
            <a:r>
              <a:rPr lang="en-GB" sz="1800" dirty="0">
                <a:solidFill>
                  <a:srgbClr val="000000"/>
                </a:solidFill>
              </a:rPr>
              <a:t>Plants? Animals? People? Places? 	Will some places be impacted more?</a:t>
            </a:r>
          </a:p>
          <a:p>
            <a:pPr defTabSz="685766">
              <a:buClr>
                <a:srgbClr val="009FDE"/>
              </a:buClr>
              <a:defRPr/>
            </a:pPr>
            <a:endParaRPr lang="en-GB" sz="1800" dirty="0">
              <a:solidFill>
                <a:srgbClr val="000000"/>
              </a:solidFill>
            </a:endParaRPr>
          </a:p>
          <a:p>
            <a:pPr defTabSz="685766">
              <a:buClr>
                <a:srgbClr val="009FDE"/>
              </a:buClr>
              <a:defRPr/>
            </a:pPr>
            <a:r>
              <a:rPr lang="en-GB" sz="1800" b="1" dirty="0">
                <a:solidFill>
                  <a:srgbClr val="000000"/>
                </a:solidFill>
              </a:rPr>
              <a:t>Think big or small:				Think about how severe it may be:</a:t>
            </a:r>
          </a:p>
          <a:p>
            <a:pPr defTabSz="685766">
              <a:buClr>
                <a:srgbClr val="009FDE"/>
              </a:buClr>
              <a:defRPr/>
            </a:pPr>
            <a:r>
              <a:rPr lang="en-GB" sz="1800" dirty="0">
                <a:solidFill>
                  <a:srgbClr val="000000"/>
                </a:solidFill>
              </a:rPr>
              <a:t>Will this happen everywhere?		Will the impact get worse over time?</a:t>
            </a:r>
          </a:p>
          <a:p>
            <a:pPr defTabSz="685766">
              <a:buClr>
                <a:srgbClr val="009FDE"/>
              </a:buClr>
              <a:defRPr/>
            </a:pPr>
            <a:r>
              <a:rPr lang="en-GB" sz="1800" dirty="0">
                <a:solidFill>
                  <a:srgbClr val="000000"/>
                </a:solidFill>
              </a:rPr>
              <a:t>How many people will it effect?		Will it improve over time?</a:t>
            </a:r>
          </a:p>
          <a:p>
            <a:pPr defTabSz="685766">
              <a:buClr>
                <a:srgbClr val="009FDE"/>
              </a:buClr>
              <a:defRPr/>
            </a:pPr>
            <a:endParaRPr lang="en-GB" sz="1800" dirty="0">
              <a:solidFill>
                <a:srgbClr val="000000"/>
              </a:solidFill>
            </a:endParaRPr>
          </a:p>
          <a:p>
            <a:pPr defTabSz="685766">
              <a:buClr>
                <a:srgbClr val="009FDE"/>
              </a:buClr>
              <a:defRPr/>
            </a:pPr>
            <a:r>
              <a:rPr lang="en-GB" sz="1800" b="1" dirty="0">
                <a:solidFill>
                  <a:srgbClr val="000000"/>
                </a:solidFill>
              </a:rPr>
              <a:t>Challenge: </a:t>
            </a:r>
            <a:r>
              <a:rPr lang="en-GB" sz="1800" dirty="0">
                <a:solidFill>
                  <a:srgbClr val="000000"/>
                </a:solidFill>
              </a:rPr>
              <a:t>Can you link any of the impacts together?</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27279" y="358776"/>
            <a:ext cx="7807072" cy="805122"/>
          </a:xfrm>
        </p:spPr>
        <p:txBody>
          <a:bodyPr/>
          <a:lstStyle/>
          <a:p>
            <a:r>
              <a:rPr lang="en-GB" sz="2400" dirty="0"/>
              <a:t>What will happen if our climate changes?</a:t>
            </a:r>
          </a:p>
        </p:txBody>
      </p:sp>
      <p:sp>
        <p:nvSpPr>
          <p:cNvPr id="3" name="Picture Placeholder 2">
            <a:extLst>
              <a:ext uri="{FF2B5EF4-FFF2-40B4-BE49-F238E27FC236}">
                <a16:creationId xmlns:a16="http://schemas.microsoft.com/office/drawing/2014/main" id="{5D40AC3F-818E-4BB5-B7BC-086C3CBDA571}"/>
              </a:ext>
            </a:extLst>
          </p:cNvPr>
          <p:cNvSpPr>
            <a:spLocks noGrp="1"/>
          </p:cNvSpPr>
          <p:nvPr>
            <p:ph type="pic" sz="quarter" idx="19"/>
          </p:nvPr>
        </p:nvSpPr>
        <p:spPr/>
      </p:sp>
    </p:spTree>
    <p:extLst>
      <p:ext uri="{BB962C8B-B14F-4D97-AF65-F5344CB8AC3E}">
        <p14:creationId xmlns:p14="http://schemas.microsoft.com/office/powerpoint/2010/main" val="3503125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7" y="1314450"/>
            <a:ext cx="5333364" cy="3238502"/>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600" b="1" dirty="0">
                <a:latin typeface="+mn-lt"/>
              </a:rPr>
              <a:t>TASK:</a:t>
            </a:r>
            <a:r>
              <a:rPr lang="en-GB" sz="1600" dirty="0">
                <a:latin typeface="+mn-lt"/>
              </a:rPr>
              <a:t> Having created your consequences paper chain we need to answer the following question:</a:t>
            </a:r>
          </a:p>
          <a:p>
            <a:endParaRPr lang="en-GB" sz="1600" dirty="0">
              <a:latin typeface="+mn-lt"/>
            </a:endParaRPr>
          </a:p>
          <a:p>
            <a:r>
              <a:rPr lang="en-GB" sz="1600" b="1" dirty="0">
                <a:latin typeface="+mn-lt"/>
              </a:rPr>
              <a:t>Which impact of climate change will have the greatest effect? Why?</a:t>
            </a:r>
          </a:p>
          <a:p>
            <a:endParaRPr lang="en-GB" sz="1600" dirty="0">
              <a:latin typeface="+mn-lt"/>
            </a:endParaRPr>
          </a:p>
          <a:p>
            <a:pPr marL="285750" indent="-285750">
              <a:buFontTx/>
              <a:buChar char="-"/>
            </a:pPr>
            <a:r>
              <a:rPr lang="en-GB" sz="1600" dirty="0">
                <a:latin typeface="+mn-lt"/>
              </a:rPr>
              <a:t>I think the biggest impact of climate change will be….</a:t>
            </a:r>
          </a:p>
          <a:p>
            <a:pPr marL="285750" indent="-285750">
              <a:buFontTx/>
              <a:buChar char="-"/>
            </a:pPr>
            <a:r>
              <a:rPr lang="en-GB" sz="1600" dirty="0">
                <a:latin typeface="+mn-lt"/>
              </a:rPr>
              <a:t>I think this because…</a:t>
            </a:r>
          </a:p>
          <a:p>
            <a:pPr marL="285750" indent="-285750">
              <a:buFontTx/>
              <a:buChar char="-"/>
            </a:pPr>
            <a:endParaRPr lang="en-GB" sz="1600" dirty="0">
              <a:latin typeface="+mn-lt"/>
            </a:endParaRPr>
          </a:p>
          <a:p>
            <a:r>
              <a:rPr lang="en-GB" sz="1600" b="1" dirty="0">
                <a:latin typeface="+mn-lt"/>
              </a:rPr>
              <a:t>Challenge: </a:t>
            </a:r>
            <a:r>
              <a:rPr lang="en-GB" sz="1600" dirty="0">
                <a:latin typeface="+mn-lt"/>
              </a:rPr>
              <a:t>How do you think that climate change will impact you personally in the future?</a:t>
            </a:r>
            <a:endParaRPr lang="en-GB" sz="1600" b="1" dirty="0">
              <a:latin typeface="+mn-lt"/>
            </a:endParaRPr>
          </a:p>
          <a:p>
            <a:pPr marL="0" indent="0">
              <a:buNone/>
            </a:pPr>
            <a:endParaRPr lang="en-GB" sz="1600" dirty="0">
              <a:latin typeface="+mn-lt"/>
            </a:endParaRPr>
          </a:p>
          <a:p>
            <a:endParaRPr lang="en-GB" sz="1600" dirty="0">
              <a:latin typeface="+mn-lt"/>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Analysing the chain of consequences</a:t>
            </a:r>
          </a:p>
        </p:txBody>
      </p:sp>
      <p:sp>
        <p:nvSpPr>
          <p:cNvPr id="8" name="Text Placeholder 3">
            <a:extLst>
              <a:ext uri="{FF2B5EF4-FFF2-40B4-BE49-F238E27FC236}">
                <a16:creationId xmlns:a16="http://schemas.microsoft.com/office/drawing/2014/main" id="{72D000CE-EE90-415D-94A1-099C8CD23C1C}"/>
              </a:ext>
            </a:extLst>
          </p:cNvPr>
          <p:cNvSpPr txBox="1">
            <a:spLocks/>
          </p:cNvSpPr>
          <p:nvPr/>
        </p:nvSpPr>
        <p:spPr>
          <a:xfrm>
            <a:off x="5886451" y="1314450"/>
            <a:ext cx="2366010" cy="3238502"/>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dirty="0"/>
              <a:t>Things to think about:</a:t>
            </a:r>
          </a:p>
          <a:p>
            <a:pPr marL="285750" indent="-285750">
              <a:buFontTx/>
              <a:buChar char="-"/>
            </a:pPr>
            <a:r>
              <a:rPr lang="en-GB" sz="1800" dirty="0"/>
              <a:t>Who will this impact?</a:t>
            </a:r>
          </a:p>
          <a:p>
            <a:pPr marL="285750" indent="-285750">
              <a:buFontTx/>
              <a:buChar char="-"/>
            </a:pPr>
            <a:r>
              <a:rPr lang="en-GB" sz="1800" dirty="0"/>
              <a:t>How many people, animals or places will be impacted?</a:t>
            </a:r>
          </a:p>
          <a:p>
            <a:pPr marL="285750" indent="-285750">
              <a:buFontTx/>
              <a:buChar char="-"/>
            </a:pPr>
            <a:r>
              <a:rPr lang="en-GB" sz="1800" dirty="0"/>
              <a:t>What are the long term consequences of this impact?</a:t>
            </a:r>
          </a:p>
        </p:txBody>
      </p:sp>
    </p:spTree>
    <p:extLst>
      <p:ext uri="{BB962C8B-B14F-4D97-AF65-F5344CB8AC3E}">
        <p14:creationId xmlns:p14="http://schemas.microsoft.com/office/powerpoint/2010/main" val="3378721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5471592"/>
      </p:ext>
    </p:extLst>
  </p:cSld>
  <p:clrMapOvr>
    <a:masterClrMapping/>
  </p:clrMapOvr>
</p:sld>
</file>

<file path=ppt/theme/theme1.xml><?xml version="1.0" encoding="utf-8"?>
<a:theme xmlns:a="http://schemas.openxmlformats.org/drawingml/2006/main" name="Content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Break">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in Content">
  <a:themeElements>
    <a:clrScheme name="Custom 1">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Blank Slide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Custom 1">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342900" indent="-342900" algn="l">
          <a:buFont typeface="+mj-lt"/>
          <a:buAutoNum type="arabicPeriod"/>
          <a:defRPr sz="2000" dirty="0">
            <a:solidFill>
              <a:srgbClr val="0070C0"/>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eme1">
  <a:themeElements>
    <a:clrScheme name="Custom 307">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F6AC371-C570-4BE6-9752-F33825ADF001}" vid="{AA19A41B-7BAD-4E73-8AF6-C50B99913605}"/>
    </a:ext>
  </a:extLst>
</a:theme>
</file>

<file path=ppt/theme/theme9.xml><?xml version="1.0" encoding="utf-8"?>
<a:theme xmlns:a="http://schemas.openxmlformats.org/drawingml/2006/main" name="1_Main Content">
  <a:themeElements>
    <a:clrScheme name="Custom 1">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Office Theme">
  <a:themeElements>
    <a:clrScheme name="Custom 1">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342900" indent="-342900" algn="l">
          <a:buFont typeface="+mj-lt"/>
          <a:buAutoNum type="arabicPeriod"/>
          <a:defRPr sz="2000" dirty="0">
            <a:solidFill>
              <a:srgbClr val="0070C0"/>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c61f35a-0e25-4cdd-8811-9ac82ad7c0e6" xsi:nil="true"/>
    <lcf76f155ced4ddcb4097134ff3c332f xmlns="bc1f64df-74fc-401f-bd3d-d966769cfb9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573D9A2134B2D4B8493605D601236BC" ma:contentTypeVersion="15" ma:contentTypeDescription="Create a new document." ma:contentTypeScope="" ma:versionID="3749f04de126c5646e464c8b8d10b18c">
  <xsd:schema xmlns:xsd="http://www.w3.org/2001/XMLSchema" xmlns:xs="http://www.w3.org/2001/XMLSchema" xmlns:p="http://schemas.microsoft.com/office/2006/metadata/properties" xmlns:ns2="bc1f64df-74fc-401f-bd3d-d966769cfb95" xmlns:ns3="2d9bd59d-058d-4fe9-967a-3110bfea6cd0" xmlns:ns4="2c61f35a-0e25-4cdd-8811-9ac82ad7c0e6" targetNamespace="http://schemas.microsoft.com/office/2006/metadata/properties" ma:root="true" ma:fieldsID="a46993fa69a15010d9c380aa0ace0c0e" ns2:_="" ns3:_="" ns4:_="">
    <xsd:import namespace="bc1f64df-74fc-401f-bd3d-d966769cfb95"/>
    <xsd:import namespace="2d9bd59d-058d-4fe9-967a-3110bfea6cd0"/>
    <xsd:import namespace="2c61f35a-0e25-4cdd-8811-9ac82ad7c0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1f64df-74fc-401f-bd3d-d966769cfb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fd2ca00-098d-498d-949f-e91e8991b8a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d9bd59d-058d-4fe9-967a-3110bfea6cd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61f35a-0e25-4cdd-8811-9ac82ad7c0e6"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2ee957f7-fb45-4469-a44f-cb31a84fff02}" ma:internalName="TaxCatchAll" ma:showField="CatchAllData" ma:web="2d9bd59d-058d-4fe9-967a-3110bfea6cd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55CBD6-BDBC-43C7-BA06-3FBE5954A18A}">
  <ds:schemaRefs>
    <ds:schemaRef ds:uri="1db0ea94-da0e-4ea4-80d3-162cbac3052d"/>
    <ds:schemaRef ds:uri="http://schemas.microsoft.com/office/2006/documentManagement/types"/>
    <ds:schemaRef ds:uri="http://purl.org/dc/terms/"/>
    <ds:schemaRef ds:uri="http://schemas.microsoft.com/office/2006/metadata/properties"/>
    <ds:schemaRef ds:uri="7d587284-20ea-41bb-9c95-006b85128019"/>
    <ds:schemaRef ds:uri="http://purl.org/dc/elements/1.1/"/>
    <ds:schemaRef ds:uri="http://schemas.microsoft.com/office/infopath/2007/PartnerControls"/>
    <ds:schemaRef ds:uri="http://schemas.openxmlformats.org/package/2006/metadata/core-properties"/>
    <ds:schemaRef ds:uri="http://www.w3.org/XML/1998/namespace"/>
    <ds:schemaRef ds:uri="http://purl.org/dc/dcmitype/"/>
    <ds:schemaRef ds:uri="2c61f35a-0e25-4cdd-8811-9ac82ad7c0e6"/>
    <ds:schemaRef ds:uri="bc1f64df-74fc-401f-bd3d-d966769cfb95"/>
  </ds:schemaRefs>
</ds:datastoreItem>
</file>

<file path=customXml/itemProps2.xml><?xml version="1.0" encoding="utf-8"?>
<ds:datastoreItem xmlns:ds="http://schemas.openxmlformats.org/officeDocument/2006/customXml" ds:itemID="{DD115BEB-B7B6-4A25-83B6-E4FA61F55F7B}">
  <ds:schemaRefs>
    <ds:schemaRef ds:uri="http://schemas.microsoft.com/sharepoint/v3/contenttype/forms"/>
  </ds:schemaRefs>
</ds:datastoreItem>
</file>

<file path=customXml/itemProps3.xml><?xml version="1.0" encoding="utf-8"?>
<ds:datastoreItem xmlns:ds="http://schemas.openxmlformats.org/officeDocument/2006/customXml" ds:itemID="{6B9C5EAD-53BF-420C-982F-AD09E72574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1f64df-74fc-401f-bd3d-d966769cfb95"/>
    <ds:schemaRef ds:uri="2d9bd59d-058d-4fe9-967a-3110bfea6cd0"/>
    <ds:schemaRef ds:uri="2c61f35a-0e25-4cdd-8811-9ac82ad7c0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11933</TotalTime>
  <Words>562</Words>
  <Application>Microsoft Office PowerPoint</Application>
  <PresentationFormat>On-screen Show (16:9)</PresentationFormat>
  <Paragraphs>81</Paragraphs>
  <Slides>8</Slides>
  <Notes>4</Notes>
  <HiddenSlides>0</HiddenSlides>
  <MMClips>1</MMClips>
  <ScaleCrop>false</ScaleCrop>
  <HeadingPairs>
    <vt:vector size="6" baseType="variant">
      <vt:variant>
        <vt:lpstr>Fonts Used</vt:lpstr>
      </vt:variant>
      <vt:variant>
        <vt:i4>3</vt:i4>
      </vt:variant>
      <vt:variant>
        <vt:lpstr>Theme</vt:lpstr>
      </vt:variant>
      <vt:variant>
        <vt:i4>10</vt:i4>
      </vt:variant>
      <vt:variant>
        <vt:lpstr>Slide Titles</vt:lpstr>
      </vt:variant>
      <vt:variant>
        <vt:i4>8</vt:i4>
      </vt:variant>
    </vt:vector>
  </HeadingPairs>
  <TitlesOfParts>
    <vt:vector size="21" baseType="lpstr">
      <vt:lpstr>Arial</vt:lpstr>
      <vt:lpstr>Calibri</vt:lpstr>
      <vt:lpstr>Roboto</vt:lpstr>
      <vt:lpstr>Contents</vt:lpstr>
      <vt:lpstr>Section Break</vt:lpstr>
      <vt:lpstr>Main Content</vt:lpstr>
      <vt:lpstr>Thank You / Contact Details</vt:lpstr>
      <vt:lpstr>Blank Slides</vt:lpstr>
      <vt:lpstr>Office Theme</vt:lpstr>
      <vt:lpstr>1_Thank You / Contact Details</vt:lpstr>
      <vt:lpstr>Theme1</vt:lpstr>
      <vt:lpstr>1_Main Content</vt:lpstr>
      <vt:lpstr>1_Office Theme</vt:lpstr>
      <vt:lpstr>Climate change impacts</vt:lpstr>
      <vt:lpstr>Odd-One-Out – Recap of the causes of climate change</vt:lpstr>
      <vt:lpstr>Impacts of Climate Change?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Wilson</dc:creator>
  <cp:lastModifiedBy>Rebecca Graves</cp:lastModifiedBy>
  <cp:revision>74</cp:revision>
  <dcterms:created xsi:type="dcterms:W3CDTF">2022-03-01T11:25:09Z</dcterms:created>
  <dcterms:modified xsi:type="dcterms:W3CDTF">2022-11-04T17:16:10Z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0x010100C573D9A2134B2D4B8493605D601236BC</vt:lpwstr>
  </property>
  <property fmtid="{D5CDD505-2E9C-101B-9397-08002B2CF9AE}" pid="3" name="MediaServiceImageTags">
    <vt:lpwstr/>
  </property>
</Properties>
</file>