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3.xml" ContentType="application/vnd.openxmlformats-officedocument.them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4.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5.xml" ContentType="application/vnd.openxmlformats-officedocument.theme+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theme/theme6.xml" ContentType="application/vnd.openxmlformats-officedocument.theme+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theme/theme7.xml" ContentType="application/vnd.openxmlformats-officedocument.theme+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theme/theme8.xml" ContentType="application/vnd.openxmlformats-officedocument.theme+xml"/>
  <Override PartName="/ppt/theme/theme9.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09" r:id="rId4"/>
    <p:sldMasterId id="2147483751" r:id="rId5"/>
    <p:sldMasterId id="2147483789" r:id="rId6"/>
    <p:sldMasterId id="2147483827" r:id="rId7"/>
    <p:sldMasterId id="2147483861" r:id="rId8"/>
    <p:sldMasterId id="2147483865" r:id="rId9"/>
    <p:sldMasterId id="2147483880" r:id="rId10"/>
    <p:sldMasterId id="2147483885" r:id="rId11"/>
  </p:sldMasterIdLst>
  <p:notesMasterIdLst>
    <p:notesMasterId r:id="rId27"/>
  </p:notesMasterIdLst>
  <p:sldIdLst>
    <p:sldId id="595" r:id="rId12"/>
    <p:sldId id="1000" r:id="rId13"/>
    <p:sldId id="1023" r:id="rId14"/>
    <p:sldId id="1008" r:id="rId15"/>
    <p:sldId id="1025" r:id="rId16"/>
    <p:sldId id="1024" r:id="rId17"/>
    <p:sldId id="1029" r:id="rId18"/>
    <p:sldId id="1031" r:id="rId19"/>
    <p:sldId id="1030" r:id="rId20"/>
    <p:sldId id="1032" r:id="rId21"/>
    <p:sldId id="1016" r:id="rId22"/>
    <p:sldId id="1037" r:id="rId23"/>
    <p:sldId id="1034" r:id="rId24"/>
    <p:sldId id="1038" r:id="rId25"/>
    <p:sldId id="264" r:id="rId26"/>
  </p:sldIdLst>
  <p:sldSz cx="9144000" cy="5143500" type="screen16x9"/>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FDE"/>
    <a:srgbClr val="00B0B9"/>
    <a:srgbClr val="009FDF"/>
    <a:srgbClr val="007D8A"/>
    <a:srgbClr val="7BA7BC"/>
    <a:srgbClr val="0076A8"/>
    <a:srgbClr val="84BD00"/>
    <a:srgbClr val="FFB500"/>
    <a:srgbClr val="C63527"/>
    <a:srgbClr val="E6E6E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953B63A-1462-4D50-843A-BB5CA58B4AC3}" v="1" dt="2022-11-04T17:44:44.003"/>
    <p1510:client id="{7FB51E0A-93E7-491A-A726-8B4034B28A87}" v="2" dt="2022-11-04T17:17:02.25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866" autoAdjust="0"/>
    <p:restoredTop sz="89717" autoAdjust="0"/>
  </p:normalViewPr>
  <p:slideViewPr>
    <p:cSldViewPr snapToGrid="0" snapToObjects="1">
      <p:cViewPr varScale="1">
        <p:scale>
          <a:sx n="74" d="100"/>
          <a:sy n="74" d="100"/>
        </p:scale>
        <p:origin x="972" y="60"/>
      </p:cViewPr>
      <p:guideLst/>
    </p:cSldViewPr>
  </p:slideViewPr>
  <p:notesTextViewPr>
    <p:cViewPr>
      <p:scale>
        <a:sx n="1" d="1"/>
        <a:sy n="1" d="1"/>
      </p:scale>
      <p:origin x="0" y="0"/>
    </p:cViewPr>
  </p:notesTextViewPr>
  <p:notesViewPr>
    <p:cSldViewPr snapToGrid="0" snapToObjects="1">
      <p:cViewPr varScale="1">
        <p:scale>
          <a:sx n="51" d="100"/>
          <a:sy n="51" d="100"/>
        </p:scale>
        <p:origin x="2692" y="6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2.xml"/><Relationship Id="rId18" Type="http://schemas.openxmlformats.org/officeDocument/2006/relationships/slide" Target="slides/slide7.xml"/><Relationship Id="rId26" Type="http://schemas.openxmlformats.org/officeDocument/2006/relationships/slide" Target="slides/slide15.xml"/><Relationship Id="rId3" Type="http://schemas.openxmlformats.org/officeDocument/2006/relationships/customXml" Target="../customXml/item3.xml"/><Relationship Id="rId21" Type="http://schemas.openxmlformats.org/officeDocument/2006/relationships/slide" Target="slides/slide10.xml"/><Relationship Id="rId7" Type="http://schemas.openxmlformats.org/officeDocument/2006/relationships/slideMaster" Target="slideMasters/slideMaster4.xml"/><Relationship Id="rId12" Type="http://schemas.openxmlformats.org/officeDocument/2006/relationships/slide" Target="slides/slide1.xml"/><Relationship Id="rId17" Type="http://schemas.openxmlformats.org/officeDocument/2006/relationships/slide" Target="slides/slide6.xml"/><Relationship Id="rId25" Type="http://schemas.openxmlformats.org/officeDocument/2006/relationships/slide" Target="slides/slide14.xml"/><Relationship Id="rId33"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5.xml"/><Relationship Id="rId20" Type="http://schemas.openxmlformats.org/officeDocument/2006/relationships/slide" Target="slides/slide9.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Master" Target="slideMasters/slideMaster8.xml"/><Relationship Id="rId24" Type="http://schemas.openxmlformats.org/officeDocument/2006/relationships/slide" Target="slides/slide13.xml"/><Relationship Id="rId32" Type="http://schemas.microsoft.com/office/2016/11/relationships/changesInfo" Target="changesInfos/changesInfo1.xml"/><Relationship Id="rId5" Type="http://schemas.openxmlformats.org/officeDocument/2006/relationships/slideMaster" Target="slideMasters/slideMaster2.xml"/><Relationship Id="rId15" Type="http://schemas.openxmlformats.org/officeDocument/2006/relationships/slide" Target="slides/slide4.xml"/><Relationship Id="rId23" Type="http://schemas.openxmlformats.org/officeDocument/2006/relationships/slide" Target="slides/slide12.xml"/><Relationship Id="rId28" Type="http://schemas.openxmlformats.org/officeDocument/2006/relationships/presProps" Target="presProps.xml"/><Relationship Id="rId10" Type="http://schemas.openxmlformats.org/officeDocument/2006/relationships/slideMaster" Target="slideMasters/slideMaster7.xml"/><Relationship Id="rId19" Type="http://schemas.openxmlformats.org/officeDocument/2006/relationships/slide" Target="slides/slide8.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3.xml"/><Relationship Id="rId22" Type="http://schemas.openxmlformats.org/officeDocument/2006/relationships/slide" Target="slides/slide11.xml"/><Relationship Id="rId27" Type="http://schemas.openxmlformats.org/officeDocument/2006/relationships/notesMaster" Target="notesMasters/notesMaster1.xml"/><Relationship Id="rId30" Type="http://schemas.openxmlformats.org/officeDocument/2006/relationships/theme" Target="theme/theme1.xml"/><Relationship Id="rId8" Type="http://schemas.openxmlformats.org/officeDocument/2006/relationships/slideMaster" Target="slideMasters/slideMaster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ebecca Graves" userId="50bb89a6-392d-49ba-ae68-ac4c6beb7f38" providerId="ADAL" clId="{BB9C41DE-374C-4831-B303-4DEA3648F370}"/>
    <pc:docChg chg="undo custSel addSld delSld modSld sldOrd">
      <pc:chgData name="Rebecca Graves" userId="50bb89a6-392d-49ba-ae68-ac4c6beb7f38" providerId="ADAL" clId="{BB9C41DE-374C-4831-B303-4DEA3648F370}" dt="2022-08-17T12:32:47.155" v="14683" actId="20577"/>
      <pc:docMkLst>
        <pc:docMk/>
      </pc:docMkLst>
      <pc:sldChg chg="modSp mod">
        <pc:chgData name="Rebecca Graves" userId="50bb89a6-392d-49ba-ae68-ac4c6beb7f38" providerId="ADAL" clId="{BB9C41DE-374C-4831-B303-4DEA3648F370}" dt="2022-08-16T15:38:16.977" v="14670" actId="20577"/>
        <pc:sldMkLst>
          <pc:docMk/>
          <pc:sldMk cId="1042509181" sldId="595"/>
        </pc:sldMkLst>
        <pc:spChg chg="mod">
          <ac:chgData name="Rebecca Graves" userId="50bb89a6-392d-49ba-ae68-ac4c6beb7f38" providerId="ADAL" clId="{BB9C41DE-374C-4831-B303-4DEA3648F370}" dt="2022-07-29T13:02:06.759" v="13" actId="20577"/>
          <ac:spMkLst>
            <pc:docMk/>
            <pc:sldMk cId="1042509181" sldId="595"/>
            <ac:spMk id="2" creationId="{4640CAB6-9502-44E1-B062-AC39C01E80C1}"/>
          </ac:spMkLst>
        </pc:spChg>
        <pc:spChg chg="mod">
          <ac:chgData name="Rebecca Graves" userId="50bb89a6-392d-49ba-ae68-ac4c6beb7f38" providerId="ADAL" clId="{BB9C41DE-374C-4831-B303-4DEA3648F370}" dt="2022-08-16T15:38:16.977" v="14670" actId="20577"/>
          <ac:spMkLst>
            <pc:docMk/>
            <pc:sldMk cId="1042509181" sldId="595"/>
            <ac:spMk id="3" creationId="{9BB43C07-EF16-4642-A500-25FC08EB1FC5}"/>
          </ac:spMkLst>
        </pc:spChg>
      </pc:sldChg>
      <pc:sldChg chg="modSp mod">
        <pc:chgData name="Rebecca Graves" userId="50bb89a6-392d-49ba-ae68-ac4c6beb7f38" providerId="ADAL" clId="{BB9C41DE-374C-4831-B303-4DEA3648F370}" dt="2022-08-02T10:34:56.267" v="10974" actId="1076"/>
        <pc:sldMkLst>
          <pc:docMk/>
          <pc:sldMk cId="4115803741" sldId="999"/>
        </pc:sldMkLst>
        <pc:spChg chg="mod">
          <ac:chgData name="Rebecca Graves" userId="50bb89a6-392d-49ba-ae68-ac4c6beb7f38" providerId="ADAL" clId="{BB9C41DE-374C-4831-B303-4DEA3648F370}" dt="2022-08-02T10:34:56.267" v="10974" actId="1076"/>
          <ac:spMkLst>
            <pc:docMk/>
            <pc:sldMk cId="4115803741" sldId="999"/>
            <ac:spMk id="10" creationId="{E27B18AE-9070-47BE-8F73-497D4158C19B}"/>
          </ac:spMkLst>
        </pc:spChg>
      </pc:sldChg>
      <pc:sldChg chg="addSp delSp modSp mod ord modAnim">
        <pc:chgData name="Rebecca Graves" userId="50bb89a6-392d-49ba-ae68-ac4c6beb7f38" providerId="ADAL" clId="{BB9C41DE-374C-4831-B303-4DEA3648F370}" dt="2022-08-02T10:48:39.233" v="11024"/>
        <pc:sldMkLst>
          <pc:docMk/>
          <pc:sldMk cId="799369287" sldId="1000"/>
        </pc:sldMkLst>
        <pc:spChg chg="mod">
          <ac:chgData name="Rebecca Graves" userId="50bb89a6-392d-49ba-ae68-ac4c6beb7f38" providerId="ADAL" clId="{BB9C41DE-374C-4831-B303-4DEA3648F370}" dt="2022-07-29T13:07:54.119" v="276" actId="20577"/>
          <ac:spMkLst>
            <pc:docMk/>
            <pc:sldMk cId="799369287" sldId="1000"/>
            <ac:spMk id="2" creationId="{4A603E21-A9A0-4729-8AE4-43E2C72FBB62}"/>
          </ac:spMkLst>
        </pc:spChg>
        <pc:spChg chg="mod">
          <ac:chgData name="Rebecca Graves" userId="50bb89a6-392d-49ba-ae68-ac4c6beb7f38" providerId="ADAL" clId="{BB9C41DE-374C-4831-B303-4DEA3648F370}" dt="2022-07-29T13:20:11.549" v="1014" actId="14100"/>
          <ac:spMkLst>
            <pc:docMk/>
            <pc:sldMk cId="799369287" sldId="1000"/>
            <ac:spMk id="4" creationId="{EF94CF33-DEDC-4AB6-B666-F378B4093B2F}"/>
          </ac:spMkLst>
        </pc:spChg>
        <pc:spChg chg="del mod">
          <ac:chgData name="Rebecca Graves" userId="50bb89a6-392d-49ba-ae68-ac4c6beb7f38" providerId="ADAL" clId="{BB9C41DE-374C-4831-B303-4DEA3648F370}" dt="2022-07-29T13:18:33.971" v="898" actId="478"/>
          <ac:spMkLst>
            <pc:docMk/>
            <pc:sldMk cId="799369287" sldId="1000"/>
            <ac:spMk id="5" creationId="{876BE92D-0E7E-4710-929E-7A87A76D01F7}"/>
          </ac:spMkLst>
        </pc:spChg>
        <pc:spChg chg="mod">
          <ac:chgData name="Rebecca Graves" userId="50bb89a6-392d-49ba-ae68-ac4c6beb7f38" providerId="ADAL" clId="{BB9C41DE-374C-4831-B303-4DEA3648F370}" dt="2022-07-29T13:21:21.220" v="1065" actId="6549"/>
          <ac:spMkLst>
            <pc:docMk/>
            <pc:sldMk cId="799369287" sldId="1000"/>
            <ac:spMk id="6" creationId="{FA0E144D-5A4D-447E-ABDF-3B4A683DFD3C}"/>
          </ac:spMkLst>
        </pc:spChg>
        <pc:spChg chg="add mod">
          <ac:chgData name="Rebecca Graves" userId="50bb89a6-392d-49ba-ae68-ac4c6beb7f38" providerId="ADAL" clId="{BB9C41DE-374C-4831-B303-4DEA3648F370}" dt="2022-07-29T13:21:52.146" v="1075" actId="113"/>
          <ac:spMkLst>
            <pc:docMk/>
            <pc:sldMk cId="799369287" sldId="1000"/>
            <ac:spMk id="7" creationId="{2A81919F-EE2D-4CEA-BFAC-0A8A4D9BE033}"/>
          </ac:spMkLst>
        </pc:spChg>
      </pc:sldChg>
      <pc:sldChg chg="add del">
        <pc:chgData name="Rebecca Graves" userId="50bb89a6-392d-49ba-ae68-ac4c6beb7f38" providerId="ADAL" clId="{BB9C41DE-374C-4831-B303-4DEA3648F370}" dt="2022-08-01T16:05:32.039" v="9585" actId="47"/>
        <pc:sldMkLst>
          <pc:docMk/>
          <pc:sldMk cId="4065958794" sldId="1005"/>
        </pc:sldMkLst>
      </pc:sldChg>
      <pc:sldChg chg="modSp mod">
        <pc:chgData name="Rebecca Graves" userId="50bb89a6-392d-49ba-ae68-ac4c6beb7f38" providerId="ADAL" clId="{BB9C41DE-374C-4831-B303-4DEA3648F370}" dt="2022-08-17T12:32:47.155" v="14683" actId="20577"/>
        <pc:sldMkLst>
          <pc:docMk/>
          <pc:sldMk cId="1716339778" sldId="1008"/>
        </pc:sldMkLst>
        <pc:spChg chg="mod">
          <ac:chgData name="Rebecca Graves" userId="50bb89a6-392d-49ba-ae68-ac4c6beb7f38" providerId="ADAL" clId="{BB9C41DE-374C-4831-B303-4DEA3648F370}" dt="2022-07-29T13:24:48.150" v="1211" actId="20577"/>
          <ac:spMkLst>
            <pc:docMk/>
            <pc:sldMk cId="1716339778" sldId="1008"/>
            <ac:spMk id="2" creationId="{4A603E21-A9A0-4729-8AE4-43E2C72FBB62}"/>
          </ac:spMkLst>
        </pc:spChg>
        <pc:spChg chg="mod">
          <ac:chgData name="Rebecca Graves" userId="50bb89a6-392d-49ba-ae68-ac4c6beb7f38" providerId="ADAL" clId="{BB9C41DE-374C-4831-B303-4DEA3648F370}" dt="2022-08-17T12:32:47.155" v="14683" actId="20577"/>
          <ac:spMkLst>
            <pc:docMk/>
            <pc:sldMk cId="1716339778" sldId="1008"/>
            <ac:spMk id="5" creationId="{876BE92D-0E7E-4710-929E-7A87A76D01F7}"/>
          </ac:spMkLst>
        </pc:spChg>
      </pc:sldChg>
      <pc:sldChg chg="del">
        <pc:chgData name="Rebecca Graves" userId="50bb89a6-392d-49ba-ae68-ac4c6beb7f38" providerId="ADAL" clId="{BB9C41DE-374C-4831-B303-4DEA3648F370}" dt="2022-08-01T16:05:32.551" v="9586" actId="47"/>
        <pc:sldMkLst>
          <pc:docMk/>
          <pc:sldMk cId="1834407284" sldId="1011"/>
        </pc:sldMkLst>
      </pc:sldChg>
      <pc:sldChg chg="del">
        <pc:chgData name="Rebecca Graves" userId="50bb89a6-392d-49ba-ae68-ac4c6beb7f38" providerId="ADAL" clId="{BB9C41DE-374C-4831-B303-4DEA3648F370}" dt="2022-07-29T13:17:05.736" v="864" actId="47"/>
        <pc:sldMkLst>
          <pc:docMk/>
          <pc:sldMk cId="1149660676" sldId="1014"/>
        </pc:sldMkLst>
      </pc:sldChg>
      <pc:sldChg chg="del">
        <pc:chgData name="Rebecca Graves" userId="50bb89a6-392d-49ba-ae68-ac4c6beb7f38" providerId="ADAL" clId="{BB9C41DE-374C-4831-B303-4DEA3648F370}" dt="2022-07-29T13:16:59.434" v="862" actId="47"/>
        <pc:sldMkLst>
          <pc:docMk/>
          <pc:sldMk cId="3102161786" sldId="1015"/>
        </pc:sldMkLst>
      </pc:sldChg>
      <pc:sldChg chg="addSp modSp mod">
        <pc:chgData name="Rebecca Graves" userId="50bb89a6-392d-49ba-ae68-ac4c6beb7f38" providerId="ADAL" clId="{BB9C41DE-374C-4831-B303-4DEA3648F370}" dt="2022-08-02T14:56:32.476" v="14634" actId="20577"/>
        <pc:sldMkLst>
          <pc:docMk/>
          <pc:sldMk cId="556782138" sldId="1016"/>
        </pc:sldMkLst>
        <pc:spChg chg="mod">
          <ac:chgData name="Rebecca Graves" userId="50bb89a6-392d-49ba-ae68-ac4c6beb7f38" providerId="ADAL" clId="{BB9C41DE-374C-4831-B303-4DEA3648F370}" dt="2022-08-02T12:14:27.622" v="11441" actId="6549"/>
          <ac:spMkLst>
            <pc:docMk/>
            <pc:sldMk cId="556782138" sldId="1016"/>
            <ac:spMk id="2" creationId="{4A603E21-A9A0-4729-8AE4-43E2C72FBB62}"/>
          </ac:spMkLst>
        </pc:spChg>
        <pc:spChg chg="mod">
          <ac:chgData name="Rebecca Graves" userId="50bb89a6-392d-49ba-ae68-ac4c6beb7f38" providerId="ADAL" clId="{BB9C41DE-374C-4831-B303-4DEA3648F370}" dt="2022-08-02T14:56:32.476" v="14634" actId="20577"/>
          <ac:spMkLst>
            <pc:docMk/>
            <pc:sldMk cId="556782138" sldId="1016"/>
            <ac:spMk id="5" creationId="{876BE92D-0E7E-4710-929E-7A87A76D01F7}"/>
          </ac:spMkLst>
        </pc:spChg>
        <pc:graphicFrameChg chg="add mod modGraphic">
          <ac:chgData name="Rebecca Graves" userId="50bb89a6-392d-49ba-ae68-ac4c6beb7f38" providerId="ADAL" clId="{BB9C41DE-374C-4831-B303-4DEA3648F370}" dt="2022-08-02T14:31:21.135" v="13955"/>
          <ac:graphicFrameMkLst>
            <pc:docMk/>
            <pc:sldMk cId="556782138" sldId="1016"/>
            <ac:graphicFrameMk id="3" creationId="{2CB69A79-AE1D-4452-BFE3-ADF25474F2E8}"/>
          </ac:graphicFrameMkLst>
        </pc:graphicFrameChg>
      </pc:sldChg>
      <pc:sldChg chg="del">
        <pc:chgData name="Rebecca Graves" userId="50bb89a6-392d-49ba-ae68-ac4c6beb7f38" providerId="ADAL" clId="{BB9C41DE-374C-4831-B303-4DEA3648F370}" dt="2022-08-01T16:09:56.587" v="10432" actId="47"/>
        <pc:sldMkLst>
          <pc:docMk/>
          <pc:sldMk cId="1857767467" sldId="1017"/>
        </pc:sldMkLst>
      </pc:sldChg>
      <pc:sldChg chg="del">
        <pc:chgData name="Rebecca Graves" userId="50bb89a6-392d-49ba-ae68-ac4c6beb7f38" providerId="ADAL" clId="{BB9C41DE-374C-4831-B303-4DEA3648F370}" dt="2022-07-29T13:16:58.069" v="861" actId="47"/>
        <pc:sldMkLst>
          <pc:docMk/>
          <pc:sldMk cId="1420246216" sldId="1018"/>
        </pc:sldMkLst>
      </pc:sldChg>
      <pc:sldChg chg="del">
        <pc:chgData name="Rebecca Graves" userId="50bb89a6-392d-49ba-ae68-ac4c6beb7f38" providerId="ADAL" clId="{BB9C41DE-374C-4831-B303-4DEA3648F370}" dt="2022-07-29T13:16:56.197" v="860" actId="47"/>
        <pc:sldMkLst>
          <pc:docMk/>
          <pc:sldMk cId="2700217502" sldId="1019"/>
        </pc:sldMkLst>
      </pc:sldChg>
      <pc:sldChg chg="del">
        <pc:chgData name="Rebecca Graves" userId="50bb89a6-392d-49ba-ae68-ac4c6beb7f38" providerId="ADAL" clId="{BB9C41DE-374C-4831-B303-4DEA3648F370}" dt="2022-08-01T16:05:31.293" v="9584" actId="47"/>
        <pc:sldMkLst>
          <pc:docMk/>
          <pc:sldMk cId="1331953779" sldId="1020"/>
        </pc:sldMkLst>
      </pc:sldChg>
      <pc:sldChg chg="del">
        <pc:chgData name="Rebecca Graves" userId="50bb89a6-392d-49ba-ae68-ac4c6beb7f38" providerId="ADAL" clId="{BB9C41DE-374C-4831-B303-4DEA3648F370}" dt="2022-07-29T13:17:03.253" v="863" actId="47"/>
        <pc:sldMkLst>
          <pc:docMk/>
          <pc:sldMk cId="3263894750" sldId="1021"/>
        </pc:sldMkLst>
      </pc:sldChg>
      <pc:sldChg chg="del">
        <pc:chgData name="Rebecca Graves" userId="50bb89a6-392d-49ba-ae68-ac4c6beb7f38" providerId="ADAL" clId="{BB9C41DE-374C-4831-B303-4DEA3648F370}" dt="2022-08-01T16:09:56.986" v="10433" actId="47"/>
        <pc:sldMkLst>
          <pc:docMk/>
          <pc:sldMk cId="3544549791" sldId="1022"/>
        </pc:sldMkLst>
      </pc:sldChg>
      <pc:sldChg chg="addSp delSp modSp add del mod">
        <pc:chgData name="Rebecca Graves" userId="50bb89a6-392d-49ba-ae68-ac4c6beb7f38" providerId="ADAL" clId="{BB9C41DE-374C-4831-B303-4DEA3648F370}" dt="2022-07-29T14:01:38.866" v="2432" actId="47"/>
        <pc:sldMkLst>
          <pc:docMk/>
          <pc:sldMk cId="3300382325" sldId="1023"/>
        </pc:sldMkLst>
        <pc:spChg chg="del">
          <ac:chgData name="Rebecca Graves" userId="50bb89a6-392d-49ba-ae68-ac4c6beb7f38" providerId="ADAL" clId="{BB9C41DE-374C-4831-B303-4DEA3648F370}" dt="2022-07-29T13:23:47.531" v="1077" actId="478"/>
          <ac:spMkLst>
            <pc:docMk/>
            <pc:sldMk cId="3300382325" sldId="1023"/>
            <ac:spMk id="4" creationId="{EF94CF33-DEDC-4AB6-B666-F378B4093B2F}"/>
          </ac:spMkLst>
        </pc:spChg>
        <pc:spChg chg="add del mod">
          <ac:chgData name="Rebecca Graves" userId="50bb89a6-392d-49ba-ae68-ac4c6beb7f38" providerId="ADAL" clId="{BB9C41DE-374C-4831-B303-4DEA3648F370}" dt="2022-07-29T14:01:31.740" v="2431" actId="478"/>
          <ac:spMkLst>
            <pc:docMk/>
            <pc:sldMk cId="3300382325" sldId="1023"/>
            <ac:spMk id="8" creationId="{D357A8E2-FFF7-4387-8D89-928F26C6A490}"/>
          </ac:spMkLst>
        </pc:spChg>
      </pc:sldChg>
      <pc:sldChg chg="new del">
        <pc:chgData name="Rebecca Graves" userId="50bb89a6-392d-49ba-ae68-ac4c6beb7f38" providerId="ADAL" clId="{BB9C41DE-374C-4831-B303-4DEA3648F370}" dt="2022-07-29T13:57:09.551" v="2080" actId="47"/>
        <pc:sldMkLst>
          <pc:docMk/>
          <pc:sldMk cId="1745528036" sldId="1024"/>
        </pc:sldMkLst>
      </pc:sldChg>
      <pc:sldChg chg="modSp add mod">
        <pc:chgData name="Rebecca Graves" userId="50bb89a6-392d-49ba-ae68-ac4c6beb7f38" providerId="ADAL" clId="{BB9C41DE-374C-4831-B303-4DEA3648F370}" dt="2022-08-02T11:22:58.313" v="11261" actId="20577"/>
        <pc:sldMkLst>
          <pc:docMk/>
          <pc:sldMk cId="1924669063" sldId="1024"/>
        </pc:sldMkLst>
        <pc:spChg chg="mod">
          <ac:chgData name="Rebecca Graves" userId="50bb89a6-392d-49ba-ae68-ac4c6beb7f38" providerId="ADAL" clId="{BB9C41DE-374C-4831-B303-4DEA3648F370}" dt="2022-07-29T13:57:19.078" v="2101" actId="20577"/>
          <ac:spMkLst>
            <pc:docMk/>
            <pc:sldMk cId="1924669063" sldId="1024"/>
            <ac:spMk id="2" creationId="{4A603E21-A9A0-4729-8AE4-43E2C72FBB62}"/>
          </ac:spMkLst>
        </pc:spChg>
        <pc:spChg chg="mod">
          <ac:chgData name="Rebecca Graves" userId="50bb89a6-392d-49ba-ae68-ac4c6beb7f38" providerId="ADAL" clId="{BB9C41DE-374C-4831-B303-4DEA3648F370}" dt="2022-08-02T11:22:58.313" v="11261" actId="20577"/>
          <ac:spMkLst>
            <pc:docMk/>
            <pc:sldMk cId="1924669063" sldId="1024"/>
            <ac:spMk id="5" creationId="{876BE92D-0E7E-4710-929E-7A87A76D01F7}"/>
          </ac:spMkLst>
        </pc:spChg>
      </pc:sldChg>
      <pc:sldChg chg="new del">
        <pc:chgData name="Rebecca Graves" userId="50bb89a6-392d-49ba-ae68-ac4c6beb7f38" providerId="ADAL" clId="{BB9C41DE-374C-4831-B303-4DEA3648F370}" dt="2022-07-29T13:24:22.434" v="1085" actId="47"/>
        <pc:sldMkLst>
          <pc:docMk/>
          <pc:sldMk cId="3785312901" sldId="1024"/>
        </pc:sldMkLst>
      </pc:sldChg>
      <pc:sldChg chg="modSp add mod">
        <pc:chgData name="Rebecca Graves" userId="50bb89a6-392d-49ba-ae68-ac4c6beb7f38" providerId="ADAL" clId="{BB9C41DE-374C-4831-B303-4DEA3648F370}" dt="2022-07-29T14:23:19.266" v="2661" actId="6549"/>
        <pc:sldMkLst>
          <pc:docMk/>
          <pc:sldMk cId="3550944082" sldId="1025"/>
        </pc:sldMkLst>
        <pc:spChg chg="mod">
          <ac:chgData name="Rebecca Graves" userId="50bb89a6-392d-49ba-ae68-ac4c6beb7f38" providerId="ADAL" clId="{BB9C41DE-374C-4831-B303-4DEA3648F370}" dt="2022-07-29T14:04:10.106" v="2619" actId="20577"/>
          <ac:spMkLst>
            <pc:docMk/>
            <pc:sldMk cId="3550944082" sldId="1025"/>
            <ac:spMk id="2" creationId="{4A603E21-A9A0-4729-8AE4-43E2C72FBB62}"/>
          </ac:spMkLst>
        </pc:spChg>
        <pc:spChg chg="mod">
          <ac:chgData name="Rebecca Graves" userId="50bb89a6-392d-49ba-ae68-ac4c6beb7f38" providerId="ADAL" clId="{BB9C41DE-374C-4831-B303-4DEA3648F370}" dt="2022-07-29T14:23:19.266" v="2661" actId="6549"/>
          <ac:spMkLst>
            <pc:docMk/>
            <pc:sldMk cId="3550944082" sldId="1025"/>
            <ac:spMk id="5" creationId="{876BE92D-0E7E-4710-929E-7A87A76D01F7}"/>
          </ac:spMkLst>
        </pc:spChg>
      </pc:sldChg>
      <pc:sldChg chg="new del">
        <pc:chgData name="Rebecca Graves" userId="50bb89a6-392d-49ba-ae68-ac4c6beb7f38" providerId="ADAL" clId="{BB9C41DE-374C-4831-B303-4DEA3648F370}" dt="2022-07-29T14:28:58.124" v="2691" actId="2696"/>
        <pc:sldMkLst>
          <pc:docMk/>
          <pc:sldMk cId="2341958254" sldId="1026"/>
        </pc:sldMkLst>
      </pc:sldChg>
      <pc:sldChg chg="modSp add del mod">
        <pc:chgData name="Rebecca Graves" userId="50bb89a6-392d-49ba-ae68-ac4c6beb7f38" providerId="ADAL" clId="{BB9C41DE-374C-4831-B303-4DEA3648F370}" dt="2022-08-01T15:56:41.173" v="8651" actId="47"/>
        <pc:sldMkLst>
          <pc:docMk/>
          <pc:sldMk cId="3744218365" sldId="1027"/>
        </pc:sldMkLst>
        <pc:spChg chg="mod">
          <ac:chgData name="Rebecca Graves" userId="50bb89a6-392d-49ba-ae68-ac4c6beb7f38" providerId="ADAL" clId="{BB9C41DE-374C-4831-B303-4DEA3648F370}" dt="2022-08-01T15:43:35.343" v="7309" actId="20577"/>
          <ac:spMkLst>
            <pc:docMk/>
            <pc:sldMk cId="3744218365" sldId="1027"/>
            <ac:spMk id="2" creationId="{4A603E21-A9A0-4729-8AE4-43E2C72FBB62}"/>
          </ac:spMkLst>
        </pc:spChg>
        <pc:spChg chg="mod">
          <ac:chgData name="Rebecca Graves" userId="50bb89a6-392d-49ba-ae68-ac4c6beb7f38" providerId="ADAL" clId="{BB9C41DE-374C-4831-B303-4DEA3648F370}" dt="2022-08-01T15:50:54.017" v="8085" actId="21"/>
          <ac:spMkLst>
            <pc:docMk/>
            <pc:sldMk cId="3744218365" sldId="1027"/>
            <ac:spMk id="5" creationId="{876BE92D-0E7E-4710-929E-7A87A76D01F7}"/>
          </ac:spMkLst>
        </pc:spChg>
      </pc:sldChg>
      <pc:sldChg chg="modSp add del mod">
        <pc:chgData name="Rebecca Graves" userId="50bb89a6-392d-49ba-ae68-ac4c6beb7f38" providerId="ADAL" clId="{BB9C41DE-374C-4831-B303-4DEA3648F370}" dt="2022-07-29T16:54:55.934" v="7116" actId="2696"/>
        <pc:sldMkLst>
          <pc:docMk/>
          <pc:sldMk cId="3456053206" sldId="1028"/>
        </pc:sldMkLst>
        <pc:spChg chg="mod">
          <ac:chgData name="Rebecca Graves" userId="50bb89a6-392d-49ba-ae68-ac4c6beb7f38" providerId="ADAL" clId="{BB9C41DE-374C-4831-B303-4DEA3648F370}" dt="2022-07-29T16:09:57.444" v="5644" actId="21"/>
          <ac:spMkLst>
            <pc:docMk/>
            <pc:sldMk cId="3456053206" sldId="1028"/>
            <ac:spMk id="2" creationId="{4A603E21-A9A0-4729-8AE4-43E2C72FBB62}"/>
          </ac:spMkLst>
        </pc:spChg>
        <pc:spChg chg="mod">
          <ac:chgData name="Rebecca Graves" userId="50bb89a6-392d-49ba-ae68-ac4c6beb7f38" providerId="ADAL" clId="{BB9C41DE-374C-4831-B303-4DEA3648F370}" dt="2022-07-29T14:47:04.048" v="3258" actId="20577"/>
          <ac:spMkLst>
            <pc:docMk/>
            <pc:sldMk cId="3456053206" sldId="1028"/>
            <ac:spMk id="5" creationId="{876BE92D-0E7E-4710-929E-7A87A76D01F7}"/>
          </ac:spMkLst>
        </pc:spChg>
      </pc:sldChg>
      <pc:sldChg chg="addSp delSp modSp add mod">
        <pc:chgData name="Rebecca Graves" userId="50bb89a6-392d-49ba-ae68-ac4c6beb7f38" providerId="ADAL" clId="{BB9C41DE-374C-4831-B303-4DEA3648F370}" dt="2022-08-02T14:24:16.750" v="13514" actId="20577"/>
        <pc:sldMkLst>
          <pc:docMk/>
          <pc:sldMk cId="3991999440" sldId="1029"/>
        </pc:sldMkLst>
        <pc:spChg chg="mod">
          <ac:chgData name="Rebecca Graves" userId="50bb89a6-392d-49ba-ae68-ac4c6beb7f38" providerId="ADAL" clId="{BB9C41DE-374C-4831-B303-4DEA3648F370}" dt="2022-08-01T15:56:46.909" v="8653" actId="20577"/>
          <ac:spMkLst>
            <pc:docMk/>
            <pc:sldMk cId="3991999440" sldId="1029"/>
            <ac:spMk id="2" creationId="{4A603E21-A9A0-4729-8AE4-43E2C72FBB62}"/>
          </ac:spMkLst>
        </pc:spChg>
        <pc:spChg chg="add mod">
          <ac:chgData name="Rebecca Graves" userId="50bb89a6-392d-49ba-ae68-ac4c6beb7f38" providerId="ADAL" clId="{BB9C41DE-374C-4831-B303-4DEA3648F370}" dt="2022-08-01T15:56:04.225" v="8642"/>
          <ac:spMkLst>
            <pc:docMk/>
            <pc:sldMk cId="3991999440" sldId="1029"/>
            <ac:spMk id="4" creationId="{0F0D6DCC-88E8-4330-A6B1-DF9E0C001E68}"/>
          </ac:spMkLst>
        </pc:spChg>
        <pc:spChg chg="mod">
          <ac:chgData name="Rebecca Graves" userId="50bb89a6-392d-49ba-ae68-ac4c6beb7f38" providerId="ADAL" clId="{BB9C41DE-374C-4831-B303-4DEA3648F370}" dt="2022-08-02T14:02:40.924" v="13112" actId="20577"/>
          <ac:spMkLst>
            <pc:docMk/>
            <pc:sldMk cId="3991999440" sldId="1029"/>
            <ac:spMk id="5" creationId="{876BE92D-0E7E-4710-929E-7A87A76D01F7}"/>
          </ac:spMkLst>
        </pc:spChg>
        <pc:spChg chg="add mod">
          <ac:chgData name="Rebecca Graves" userId="50bb89a6-392d-49ba-ae68-ac4c6beb7f38" providerId="ADAL" clId="{BB9C41DE-374C-4831-B303-4DEA3648F370}" dt="2022-08-02T14:24:16.750" v="13514" actId="20577"/>
          <ac:spMkLst>
            <pc:docMk/>
            <pc:sldMk cId="3991999440" sldId="1029"/>
            <ac:spMk id="7" creationId="{0C42534C-20CA-4C06-B356-20E6A01F9709}"/>
          </ac:spMkLst>
        </pc:spChg>
        <pc:picChg chg="add mod modCrop">
          <ac:chgData name="Rebecca Graves" userId="50bb89a6-392d-49ba-ae68-ac4c6beb7f38" providerId="ADAL" clId="{BB9C41DE-374C-4831-B303-4DEA3648F370}" dt="2022-08-01T15:55:45.014" v="8641" actId="18131"/>
          <ac:picMkLst>
            <pc:docMk/>
            <pc:sldMk cId="3991999440" sldId="1029"/>
            <ac:picMk id="6" creationId="{0450E82B-160F-4668-9056-54BC118343EF}"/>
          </ac:picMkLst>
        </pc:picChg>
        <pc:picChg chg="add del mod">
          <ac:chgData name="Rebecca Graves" userId="50bb89a6-392d-49ba-ae68-ac4c6beb7f38" providerId="ADAL" clId="{BB9C41DE-374C-4831-B303-4DEA3648F370}" dt="2022-07-29T16:19:32.457" v="5752" actId="478"/>
          <ac:picMkLst>
            <pc:docMk/>
            <pc:sldMk cId="3991999440" sldId="1029"/>
            <ac:picMk id="8" creationId="{7F00C973-CA38-4F10-8B7F-D3A1AB8E0C6A}"/>
          </ac:picMkLst>
        </pc:picChg>
      </pc:sldChg>
      <pc:sldChg chg="modSp add mod">
        <pc:chgData name="Rebecca Graves" userId="50bb89a6-392d-49ba-ae68-ac4c6beb7f38" providerId="ADAL" clId="{BB9C41DE-374C-4831-B303-4DEA3648F370}" dt="2022-08-02T14:50:47.972" v="14471" actId="20577"/>
        <pc:sldMkLst>
          <pc:docMk/>
          <pc:sldMk cId="1203853201" sldId="1030"/>
        </pc:sldMkLst>
        <pc:spChg chg="mod">
          <ac:chgData name="Rebecca Graves" userId="50bb89a6-392d-49ba-ae68-ac4c6beb7f38" providerId="ADAL" clId="{BB9C41DE-374C-4831-B303-4DEA3648F370}" dt="2022-08-02T14:50:47.972" v="14471" actId="20577"/>
          <ac:spMkLst>
            <pc:docMk/>
            <pc:sldMk cId="1203853201" sldId="1030"/>
            <ac:spMk id="5" creationId="{876BE92D-0E7E-4710-929E-7A87A76D01F7}"/>
          </ac:spMkLst>
        </pc:spChg>
        <pc:spChg chg="mod">
          <ac:chgData name="Rebecca Graves" userId="50bb89a6-392d-49ba-ae68-ac4c6beb7f38" providerId="ADAL" clId="{BB9C41DE-374C-4831-B303-4DEA3648F370}" dt="2022-08-01T09:16:35.972" v="7144" actId="20577"/>
          <ac:spMkLst>
            <pc:docMk/>
            <pc:sldMk cId="1203853201" sldId="1030"/>
            <ac:spMk id="7" creationId="{0C42534C-20CA-4C06-B356-20E6A01F9709}"/>
          </ac:spMkLst>
        </pc:spChg>
      </pc:sldChg>
      <pc:sldChg chg="modSp add mod">
        <pc:chgData name="Rebecca Graves" userId="50bb89a6-392d-49ba-ae68-ac4c6beb7f38" providerId="ADAL" clId="{BB9C41DE-374C-4831-B303-4DEA3648F370}" dt="2022-08-02T13:45:18.289" v="12410"/>
        <pc:sldMkLst>
          <pc:docMk/>
          <pc:sldMk cId="4164167775" sldId="1031"/>
        </pc:sldMkLst>
        <pc:spChg chg="mod">
          <ac:chgData name="Rebecca Graves" userId="50bb89a6-392d-49ba-ae68-ac4c6beb7f38" providerId="ADAL" clId="{BB9C41DE-374C-4831-B303-4DEA3648F370}" dt="2022-08-02T13:45:18.289" v="12410"/>
          <ac:spMkLst>
            <pc:docMk/>
            <pc:sldMk cId="4164167775" sldId="1031"/>
            <ac:spMk id="4" creationId="{0F0D6DCC-88E8-4330-A6B1-DF9E0C001E68}"/>
          </ac:spMkLst>
        </pc:spChg>
        <pc:spChg chg="mod">
          <ac:chgData name="Rebecca Graves" userId="50bb89a6-392d-49ba-ae68-ac4c6beb7f38" providerId="ADAL" clId="{BB9C41DE-374C-4831-B303-4DEA3648F370}" dt="2022-08-01T16:03:14.688" v="9360" actId="20577"/>
          <ac:spMkLst>
            <pc:docMk/>
            <pc:sldMk cId="4164167775" sldId="1031"/>
            <ac:spMk id="5" creationId="{876BE92D-0E7E-4710-929E-7A87A76D01F7}"/>
          </ac:spMkLst>
        </pc:spChg>
        <pc:picChg chg="mod">
          <ac:chgData name="Rebecca Graves" userId="50bb89a6-392d-49ba-ae68-ac4c6beb7f38" providerId="ADAL" clId="{BB9C41DE-374C-4831-B303-4DEA3648F370}" dt="2022-08-01T15:55:12.402" v="8589" actId="1037"/>
          <ac:picMkLst>
            <pc:docMk/>
            <pc:sldMk cId="4164167775" sldId="1031"/>
            <ac:picMk id="6" creationId="{0450E82B-160F-4668-9056-54BC118343EF}"/>
          </ac:picMkLst>
        </pc:picChg>
      </pc:sldChg>
      <pc:sldChg chg="modSp add mod ord">
        <pc:chgData name="Rebecca Graves" userId="50bb89a6-392d-49ba-ae68-ac4c6beb7f38" providerId="ADAL" clId="{BB9C41DE-374C-4831-B303-4DEA3648F370}" dt="2022-08-02T11:30:17.087" v="11376" actId="20577"/>
        <pc:sldMkLst>
          <pc:docMk/>
          <pc:sldMk cId="1951551793" sldId="1032"/>
        </pc:sldMkLst>
        <pc:spChg chg="mod">
          <ac:chgData name="Rebecca Graves" userId="50bb89a6-392d-49ba-ae68-ac4c6beb7f38" providerId="ADAL" clId="{BB9C41DE-374C-4831-B303-4DEA3648F370}" dt="2022-08-02T11:23:46.213" v="11311" actId="20577"/>
          <ac:spMkLst>
            <pc:docMk/>
            <pc:sldMk cId="1951551793" sldId="1032"/>
            <ac:spMk id="2" creationId="{4A603E21-A9A0-4729-8AE4-43E2C72FBB62}"/>
          </ac:spMkLst>
        </pc:spChg>
        <pc:spChg chg="mod">
          <ac:chgData name="Rebecca Graves" userId="50bb89a6-392d-49ba-ae68-ac4c6beb7f38" providerId="ADAL" clId="{BB9C41DE-374C-4831-B303-4DEA3648F370}" dt="2022-08-02T11:30:17.087" v="11376" actId="20577"/>
          <ac:spMkLst>
            <pc:docMk/>
            <pc:sldMk cId="1951551793" sldId="1032"/>
            <ac:spMk id="5" creationId="{876BE92D-0E7E-4710-929E-7A87A76D01F7}"/>
          </ac:spMkLst>
        </pc:spChg>
      </pc:sldChg>
      <pc:sldChg chg="modSp add del mod">
        <pc:chgData name="Rebecca Graves" userId="50bb89a6-392d-49ba-ae68-ac4c6beb7f38" providerId="ADAL" clId="{BB9C41DE-374C-4831-B303-4DEA3648F370}" dt="2022-08-02T14:29:28.763" v="13917" actId="2696"/>
        <pc:sldMkLst>
          <pc:docMk/>
          <pc:sldMk cId="3357743190" sldId="1033"/>
        </pc:sldMkLst>
        <pc:spChg chg="mod">
          <ac:chgData name="Rebecca Graves" userId="50bb89a6-392d-49ba-ae68-ac4c6beb7f38" providerId="ADAL" clId="{BB9C41DE-374C-4831-B303-4DEA3648F370}" dt="2022-08-02T12:16:32.472" v="11760" actId="20577"/>
          <ac:spMkLst>
            <pc:docMk/>
            <pc:sldMk cId="3357743190" sldId="1033"/>
            <ac:spMk id="2" creationId="{4A603E21-A9A0-4729-8AE4-43E2C72FBB62}"/>
          </ac:spMkLst>
        </pc:spChg>
        <pc:spChg chg="mod">
          <ac:chgData name="Rebecca Graves" userId="50bb89a6-392d-49ba-ae68-ac4c6beb7f38" providerId="ADAL" clId="{BB9C41DE-374C-4831-B303-4DEA3648F370}" dt="2022-08-02T14:00:20.443" v="12928" actId="21"/>
          <ac:spMkLst>
            <pc:docMk/>
            <pc:sldMk cId="3357743190" sldId="1033"/>
            <ac:spMk id="5" creationId="{876BE92D-0E7E-4710-929E-7A87A76D01F7}"/>
          </ac:spMkLst>
        </pc:spChg>
      </pc:sldChg>
      <pc:sldChg chg="addSp delSp modSp add mod">
        <pc:chgData name="Rebecca Graves" userId="50bb89a6-392d-49ba-ae68-ac4c6beb7f38" providerId="ADAL" clId="{BB9C41DE-374C-4831-B303-4DEA3648F370}" dt="2022-08-02T13:58:17.956" v="12923" actId="6549"/>
        <pc:sldMkLst>
          <pc:docMk/>
          <pc:sldMk cId="936123217" sldId="1034"/>
        </pc:sldMkLst>
        <pc:spChg chg="mod">
          <ac:chgData name="Rebecca Graves" userId="50bb89a6-392d-49ba-ae68-ac4c6beb7f38" providerId="ADAL" clId="{BB9C41DE-374C-4831-B303-4DEA3648F370}" dt="2022-08-02T12:16:37.488" v="11771" actId="20577"/>
          <ac:spMkLst>
            <pc:docMk/>
            <pc:sldMk cId="936123217" sldId="1034"/>
            <ac:spMk id="2" creationId="{4A603E21-A9A0-4729-8AE4-43E2C72FBB62}"/>
          </ac:spMkLst>
        </pc:spChg>
        <pc:spChg chg="mod">
          <ac:chgData name="Rebecca Graves" userId="50bb89a6-392d-49ba-ae68-ac4c6beb7f38" providerId="ADAL" clId="{BB9C41DE-374C-4831-B303-4DEA3648F370}" dt="2022-08-02T13:58:10.258" v="12922" actId="1076"/>
          <ac:spMkLst>
            <pc:docMk/>
            <pc:sldMk cId="936123217" sldId="1034"/>
            <ac:spMk id="4" creationId="{0F0D6DCC-88E8-4330-A6B1-DF9E0C001E68}"/>
          </ac:spMkLst>
        </pc:spChg>
        <pc:spChg chg="mod">
          <ac:chgData name="Rebecca Graves" userId="50bb89a6-392d-49ba-ae68-ac4c6beb7f38" providerId="ADAL" clId="{BB9C41DE-374C-4831-B303-4DEA3648F370}" dt="2022-08-02T13:58:17.956" v="12923" actId="6549"/>
          <ac:spMkLst>
            <pc:docMk/>
            <pc:sldMk cId="936123217" sldId="1034"/>
            <ac:spMk id="5" creationId="{876BE92D-0E7E-4710-929E-7A87A76D01F7}"/>
          </ac:spMkLst>
        </pc:spChg>
        <pc:spChg chg="del">
          <ac:chgData name="Rebecca Graves" userId="50bb89a6-392d-49ba-ae68-ac4c6beb7f38" providerId="ADAL" clId="{BB9C41DE-374C-4831-B303-4DEA3648F370}" dt="2022-08-02T13:41:12.187" v="12349" actId="478"/>
          <ac:spMkLst>
            <pc:docMk/>
            <pc:sldMk cId="936123217" sldId="1034"/>
            <ac:spMk id="7" creationId="{0C42534C-20CA-4C06-B356-20E6A01F9709}"/>
          </ac:spMkLst>
        </pc:spChg>
        <pc:picChg chg="mod modCrop">
          <ac:chgData name="Rebecca Graves" userId="50bb89a6-392d-49ba-ae68-ac4c6beb7f38" providerId="ADAL" clId="{BB9C41DE-374C-4831-B303-4DEA3648F370}" dt="2022-08-02T13:57:58.410" v="12918" actId="1035"/>
          <ac:picMkLst>
            <pc:docMk/>
            <pc:sldMk cId="936123217" sldId="1034"/>
            <ac:picMk id="6" creationId="{0450E82B-160F-4668-9056-54BC118343EF}"/>
          </ac:picMkLst>
        </pc:picChg>
        <pc:picChg chg="add mod modCrop">
          <ac:chgData name="Rebecca Graves" userId="50bb89a6-392d-49ba-ae68-ac4c6beb7f38" providerId="ADAL" clId="{BB9C41DE-374C-4831-B303-4DEA3648F370}" dt="2022-08-02T13:57:58.410" v="12918" actId="1035"/>
          <ac:picMkLst>
            <pc:docMk/>
            <pc:sldMk cId="936123217" sldId="1034"/>
            <ac:picMk id="8" creationId="{31BBA710-0FA6-4B9F-8C82-48E1D7EDE72D}"/>
          </ac:picMkLst>
        </pc:picChg>
        <pc:picChg chg="add mod modCrop">
          <ac:chgData name="Rebecca Graves" userId="50bb89a6-392d-49ba-ae68-ac4c6beb7f38" providerId="ADAL" clId="{BB9C41DE-374C-4831-B303-4DEA3648F370}" dt="2022-08-02T13:57:58.410" v="12918" actId="1035"/>
          <ac:picMkLst>
            <pc:docMk/>
            <pc:sldMk cId="936123217" sldId="1034"/>
            <ac:picMk id="9" creationId="{686BF458-9B9B-4EB9-A2BC-160BA229646C}"/>
          </ac:picMkLst>
        </pc:picChg>
      </pc:sldChg>
      <pc:sldChg chg="modSp add del mod">
        <pc:chgData name="Rebecca Graves" userId="50bb89a6-392d-49ba-ae68-ac4c6beb7f38" providerId="ADAL" clId="{BB9C41DE-374C-4831-B303-4DEA3648F370}" dt="2022-08-02T14:56:14.245" v="14616" actId="47"/>
        <pc:sldMkLst>
          <pc:docMk/>
          <pc:sldMk cId="4029542433" sldId="1035"/>
        </pc:sldMkLst>
        <pc:spChg chg="mod">
          <ac:chgData name="Rebecca Graves" userId="50bb89a6-392d-49ba-ae68-ac4c6beb7f38" providerId="ADAL" clId="{BB9C41DE-374C-4831-B303-4DEA3648F370}" dt="2022-08-02T12:16:42.488" v="11782" actId="20577"/>
          <ac:spMkLst>
            <pc:docMk/>
            <pc:sldMk cId="4029542433" sldId="1035"/>
            <ac:spMk id="2" creationId="{4A603E21-A9A0-4729-8AE4-43E2C72FBB62}"/>
          </ac:spMkLst>
        </pc:spChg>
      </pc:sldChg>
      <pc:sldChg chg="add del">
        <pc:chgData name="Rebecca Graves" userId="50bb89a6-392d-49ba-ae68-ac4c6beb7f38" providerId="ADAL" clId="{BB9C41DE-374C-4831-B303-4DEA3648F370}" dt="2022-08-02T14:56:17.802" v="14617" actId="47"/>
        <pc:sldMkLst>
          <pc:docMk/>
          <pc:sldMk cId="3555867786" sldId="1036"/>
        </pc:sldMkLst>
      </pc:sldChg>
      <pc:sldChg chg="modSp add mod ord">
        <pc:chgData name="Rebecca Graves" userId="50bb89a6-392d-49ba-ae68-ac4c6beb7f38" providerId="ADAL" clId="{BB9C41DE-374C-4831-B303-4DEA3648F370}" dt="2022-08-02T14:29:15.886" v="13916" actId="6549"/>
        <pc:sldMkLst>
          <pc:docMk/>
          <pc:sldMk cId="2607345719" sldId="1037"/>
        </pc:sldMkLst>
        <pc:spChg chg="mod">
          <ac:chgData name="Rebecca Graves" userId="50bb89a6-392d-49ba-ae68-ac4c6beb7f38" providerId="ADAL" clId="{BB9C41DE-374C-4831-B303-4DEA3648F370}" dt="2022-08-02T14:00:32.435" v="12931" actId="20577"/>
          <ac:spMkLst>
            <pc:docMk/>
            <pc:sldMk cId="2607345719" sldId="1037"/>
            <ac:spMk id="2" creationId="{4A603E21-A9A0-4729-8AE4-43E2C72FBB62}"/>
          </ac:spMkLst>
        </pc:spChg>
        <pc:spChg chg="mod">
          <ac:chgData name="Rebecca Graves" userId="50bb89a6-392d-49ba-ae68-ac4c6beb7f38" providerId="ADAL" clId="{BB9C41DE-374C-4831-B303-4DEA3648F370}" dt="2022-08-02T14:29:15.886" v="13916" actId="6549"/>
          <ac:spMkLst>
            <pc:docMk/>
            <pc:sldMk cId="2607345719" sldId="1037"/>
            <ac:spMk id="4" creationId="{0F0D6DCC-88E8-4330-A6B1-DF9E0C001E68}"/>
          </ac:spMkLst>
        </pc:spChg>
        <pc:spChg chg="mod">
          <ac:chgData name="Rebecca Graves" userId="50bb89a6-392d-49ba-ae68-ac4c6beb7f38" providerId="ADAL" clId="{BB9C41DE-374C-4831-B303-4DEA3648F370}" dt="2022-08-02T14:25:58.109" v="13787" actId="6549"/>
          <ac:spMkLst>
            <pc:docMk/>
            <pc:sldMk cId="2607345719" sldId="1037"/>
            <ac:spMk id="5" creationId="{876BE92D-0E7E-4710-929E-7A87A76D01F7}"/>
          </ac:spMkLst>
        </pc:spChg>
        <pc:picChg chg="mod modCrop">
          <ac:chgData name="Rebecca Graves" userId="50bb89a6-392d-49ba-ae68-ac4c6beb7f38" providerId="ADAL" clId="{BB9C41DE-374C-4831-B303-4DEA3648F370}" dt="2022-08-02T14:27:47.853" v="13847" actId="18131"/>
          <ac:picMkLst>
            <pc:docMk/>
            <pc:sldMk cId="2607345719" sldId="1037"/>
            <ac:picMk id="6" creationId="{0450E82B-160F-4668-9056-54BC118343EF}"/>
          </ac:picMkLst>
        </pc:picChg>
        <pc:picChg chg="mod modCrop">
          <ac:chgData name="Rebecca Graves" userId="50bb89a6-392d-49ba-ae68-ac4c6beb7f38" providerId="ADAL" clId="{BB9C41DE-374C-4831-B303-4DEA3648F370}" dt="2022-08-02T14:27:22.084" v="13804" actId="18131"/>
          <ac:picMkLst>
            <pc:docMk/>
            <pc:sldMk cId="2607345719" sldId="1037"/>
            <ac:picMk id="8" creationId="{31BBA710-0FA6-4B9F-8C82-48E1D7EDE72D}"/>
          </ac:picMkLst>
        </pc:picChg>
        <pc:picChg chg="mod modCrop">
          <ac:chgData name="Rebecca Graves" userId="50bb89a6-392d-49ba-ae68-ac4c6beb7f38" providerId="ADAL" clId="{BB9C41DE-374C-4831-B303-4DEA3648F370}" dt="2022-08-02T14:28:09.998" v="13873" actId="18131"/>
          <ac:picMkLst>
            <pc:docMk/>
            <pc:sldMk cId="2607345719" sldId="1037"/>
            <ac:picMk id="9" creationId="{686BF458-9B9B-4EB9-A2BC-160BA229646C}"/>
          </ac:picMkLst>
        </pc:picChg>
      </pc:sldChg>
      <pc:sldChg chg="modSp add mod">
        <pc:chgData name="Rebecca Graves" userId="50bb89a6-392d-49ba-ae68-ac4c6beb7f38" providerId="ADAL" clId="{BB9C41DE-374C-4831-B303-4DEA3648F370}" dt="2022-08-02T14:55:54.633" v="14615" actId="20577"/>
        <pc:sldMkLst>
          <pc:docMk/>
          <pc:sldMk cId="3008468511" sldId="1038"/>
        </pc:sldMkLst>
        <pc:spChg chg="mod">
          <ac:chgData name="Rebecca Graves" userId="50bb89a6-392d-49ba-ae68-ac4c6beb7f38" providerId="ADAL" clId="{BB9C41DE-374C-4831-B303-4DEA3648F370}" dt="2022-08-02T14:31:39.257" v="13957"/>
          <ac:spMkLst>
            <pc:docMk/>
            <pc:sldMk cId="3008468511" sldId="1038"/>
            <ac:spMk id="2" creationId="{4A603E21-A9A0-4729-8AE4-43E2C72FBB62}"/>
          </ac:spMkLst>
        </pc:spChg>
        <pc:spChg chg="mod">
          <ac:chgData name="Rebecca Graves" userId="50bb89a6-392d-49ba-ae68-ac4c6beb7f38" providerId="ADAL" clId="{BB9C41DE-374C-4831-B303-4DEA3648F370}" dt="2022-08-02T14:55:54.633" v="14615" actId="20577"/>
          <ac:spMkLst>
            <pc:docMk/>
            <pc:sldMk cId="3008468511" sldId="1038"/>
            <ac:spMk id="4" creationId="{0F0D6DCC-88E8-4330-A6B1-DF9E0C001E68}"/>
          </ac:spMkLst>
        </pc:spChg>
        <pc:spChg chg="mod">
          <ac:chgData name="Rebecca Graves" userId="50bb89a6-392d-49ba-ae68-ac4c6beb7f38" providerId="ADAL" clId="{BB9C41DE-374C-4831-B303-4DEA3648F370}" dt="2022-08-02T14:52:36.154" v="14530" actId="20577"/>
          <ac:spMkLst>
            <pc:docMk/>
            <pc:sldMk cId="3008468511" sldId="1038"/>
            <ac:spMk id="5" creationId="{876BE92D-0E7E-4710-929E-7A87A76D01F7}"/>
          </ac:spMkLst>
        </pc:spChg>
        <pc:picChg chg="mod">
          <ac:chgData name="Rebecca Graves" userId="50bb89a6-392d-49ba-ae68-ac4c6beb7f38" providerId="ADAL" clId="{BB9C41DE-374C-4831-B303-4DEA3648F370}" dt="2022-08-02T14:53:00.470" v="14533" actId="14826"/>
          <ac:picMkLst>
            <pc:docMk/>
            <pc:sldMk cId="3008468511" sldId="1038"/>
            <ac:picMk id="6" creationId="{0450E82B-160F-4668-9056-54BC118343EF}"/>
          </ac:picMkLst>
        </pc:picChg>
        <pc:picChg chg="mod">
          <ac:chgData name="Rebecca Graves" userId="50bb89a6-392d-49ba-ae68-ac4c6beb7f38" providerId="ADAL" clId="{BB9C41DE-374C-4831-B303-4DEA3648F370}" dt="2022-08-02T14:52:43.654" v="14531" actId="14826"/>
          <ac:picMkLst>
            <pc:docMk/>
            <pc:sldMk cId="3008468511" sldId="1038"/>
            <ac:picMk id="8" creationId="{31BBA710-0FA6-4B9F-8C82-48E1D7EDE72D}"/>
          </ac:picMkLst>
        </pc:picChg>
        <pc:picChg chg="mod modCrop">
          <ac:chgData name="Rebecca Graves" userId="50bb89a6-392d-49ba-ae68-ac4c6beb7f38" providerId="ADAL" clId="{BB9C41DE-374C-4831-B303-4DEA3648F370}" dt="2022-08-02T14:55:25.006" v="14576" actId="14826"/>
          <ac:picMkLst>
            <pc:docMk/>
            <pc:sldMk cId="3008468511" sldId="1038"/>
            <ac:picMk id="9" creationId="{686BF458-9B9B-4EB9-A2BC-160BA229646C}"/>
          </ac:picMkLst>
        </pc:picChg>
      </pc:sldChg>
    </pc:docChg>
  </pc:docChgLst>
  <pc:docChgLst>
    <pc:chgData name="Rebecca Graves" userId="50bb89a6-392d-49ba-ae68-ac4c6beb7f38" providerId="ADAL" clId="{098F6668-4D76-4785-8706-1EE1222293A4}"/>
    <pc:docChg chg="custSel delSld modSld">
      <pc:chgData name="Rebecca Graves" userId="50bb89a6-392d-49ba-ae68-ac4c6beb7f38" providerId="ADAL" clId="{098F6668-4D76-4785-8706-1EE1222293A4}" dt="2022-09-23T13:35:24.103" v="32" actId="20577"/>
      <pc:docMkLst>
        <pc:docMk/>
      </pc:docMkLst>
      <pc:sldChg chg="del">
        <pc:chgData name="Rebecca Graves" userId="50bb89a6-392d-49ba-ae68-ac4c6beb7f38" providerId="ADAL" clId="{098F6668-4D76-4785-8706-1EE1222293A4}" dt="2022-09-22T13:30:42.041" v="30" actId="47"/>
        <pc:sldMkLst>
          <pc:docMk/>
          <pc:sldMk cId="3629586353" sldId="302"/>
        </pc:sldMkLst>
      </pc:sldChg>
      <pc:sldChg chg="del">
        <pc:chgData name="Rebecca Graves" userId="50bb89a6-392d-49ba-ae68-ac4c6beb7f38" providerId="ADAL" clId="{098F6668-4D76-4785-8706-1EE1222293A4}" dt="2022-09-22T09:28:37.367" v="9" actId="2696"/>
        <pc:sldMkLst>
          <pc:docMk/>
          <pc:sldMk cId="4115803741" sldId="999"/>
        </pc:sldMkLst>
      </pc:sldChg>
      <pc:sldChg chg="modSp mod">
        <pc:chgData name="Rebecca Graves" userId="50bb89a6-392d-49ba-ae68-ac4c6beb7f38" providerId="ADAL" clId="{098F6668-4D76-4785-8706-1EE1222293A4}" dt="2022-09-22T12:15:15.686" v="24" actId="20577"/>
        <pc:sldMkLst>
          <pc:docMk/>
          <pc:sldMk cId="1716339778" sldId="1008"/>
        </pc:sldMkLst>
        <pc:spChg chg="mod">
          <ac:chgData name="Rebecca Graves" userId="50bb89a6-392d-49ba-ae68-ac4c6beb7f38" providerId="ADAL" clId="{098F6668-4D76-4785-8706-1EE1222293A4}" dt="2022-09-22T12:15:15.686" v="24" actId="20577"/>
          <ac:spMkLst>
            <pc:docMk/>
            <pc:sldMk cId="1716339778" sldId="1008"/>
            <ac:spMk id="5" creationId="{876BE92D-0E7E-4710-929E-7A87A76D01F7}"/>
          </ac:spMkLst>
        </pc:spChg>
      </pc:sldChg>
      <pc:sldChg chg="addSp delSp modSp mod delAnim modAnim modNotesTx">
        <pc:chgData name="Rebecca Graves" userId="50bb89a6-392d-49ba-ae68-ac4c6beb7f38" providerId="ADAL" clId="{098F6668-4D76-4785-8706-1EE1222293A4}" dt="2022-09-23T13:35:24.103" v="32" actId="20577"/>
        <pc:sldMkLst>
          <pc:docMk/>
          <pc:sldMk cId="2466895983" sldId="1023"/>
        </pc:sldMkLst>
        <pc:spChg chg="mod">
          <ac:chgData name="Rebecca Graves" userId="50bb89a6-392d-49ba-ae68-ac4c6beb7f38" providerId="ADAL" clId="{098F6668-4D76-4785-8706-1EE1222293A4}" dt="2022-09-23T13:35:24.103" v="32" actId="20577"/>
          <ac:spMkLst>
            <pc:docMk/>
            <pc:sldMk cId="2466895983" sldId="1023"/>
            <ac:spMk id="6" creationId="{49C8C82A-755C-4A78-BD21-6CA28A4B4594}"/>
          </ac:spMkLst>
        </pc:spChg>
        <pc:spChg chg="add mod">
          <ac:chgData name="Rebecca Graves" userId="50bb89a6-392d-49ba-ae68-ac4c6beb7f38" providerId="ADAL" clId="{098F6668-4D76-4785-8706-1EE1222293A4}" dt="2022-09-22T09:24:37.611" v="5"/>
          <ac:spMkLst>
            <pc:docMk/>
            <pc:sldMk cId="2466895983" sldId="1023"/>
            <ac:spMk id="7" creationId="{3C1AC49A-EF5F-4C6F-A72B-BA8F945A9FB5}"/>
          </ac:spMkLst>
        </pc:spChg>
        <pc:spChg chg="del">
          <ac:chgData name="Rebecca Graves" userId="50bb89a6-392d-49ba-ae68-ac4c6beb7f38" providerId="ADAL" clId="{098F6668-4D76-4785-8706-1EE1222293A4}" dt="2022-09-22T09:24:36.675" v="4" actId="478"/>
          <ac:spMkLst>
            <pc:docMk/>
            <pc:sldMk cId="2466895983" sldId="1023"/>
            <ac:spMk id="10" creationId="{E27B18AE-9070-47BE-8F73-497D4158C19B}"/>
          </ac:spMkLst>
        </pc:spChg>
        <pc:picChg chg="del">
          <ac:chgData name="Rebecca Graves" userId="50bb89a6-392d-49ba-ae68-ac4c6beb7f38" providerId="ADAL" clId="{098F6668-4D76-4785-8706-1EE1222293A4}" dt="2022-09-22T09:23:52.447" v="3" actId="478"/>
          <ac:picMkLst>
            <pc:docMk/>
            <pc:sldMk cId="2466895983" sldId="1023"/>
            <ac:picMk id="2" creationId="{AFC09C0E-AA67-4B67-8570-4B19D240EFD1}"/>
          </ac:picMkLst>
        </pc:picChg>
        <pc:picChg chg="add mod">
          <ac:chgData name="Rebecca Graves" userId="50bb89a6-392d-49ba-ae68-ac4c6beb7f38" providerId="ADAL" clId="{098F6668-4D76-4785-8706-1EE1222293A4}" dt="2022-09-22T09:25:32.056" v="8" actId="14100"/>
          <ac:picMkLst>
            <pc:docMk/>
            <pc:sldMk cId="2466895983" sldId="1023"/>
            <ac:picMk id="3" creationId="{DAD580F0-95FB-42EA-8ACD-150F990A0462}"/>
          </ac:picMkLst>
        </pc:picChg>
        <pc:picChg chg="mod">
          <ac:chgData name="Rebecca Graves" userId="50bb89a6-392d-49ba-ae68-ac4c6beb7f38" providerId="ADAL" clId="{098F6668-4D76-4785-8706-1EE1222293A4}" dt="2022-09-22T09:23:40.029" v="2"/>
          <ac:picMkLst>
            <pc:docMk/>
            <pc:sldMk cId="2466895983" sldId="1023"/>
            <ac:picMk id="11" creationId="{A94A3B82-5731-4D27-B81B-1A7B7961F44D}"/>
          </ac:picMkLst>
        </pc:picChg>
      </pc:sldChg>
      <pc:sldChg chg="modSp mod">
        <pc:chgData name="Rebecca Graves" userId="50bb89a6-392d-49ba-ae68-ac4c6beb7f38" providerId="ADAL" clId="{098F6668-4D76-4785-8706-1EE1222293A4}" dt="2022-09-22T12:21:43.453" v="28" actId="14100"/>
        <pc:sldMkLst>
          <pc:docMk/>
          <pc:sldMk cId="1924669063" sldId="1024"/>
        </pc:sldMkLst>
        <pc:spChg chg="mod">
          <ac:chgData name="Rebecca Graves" userId="50bb89a6-392d-49ba-ae68-ac4c6beb7f38" providerId="ADAL" clId="{098F6668-4D76-4785-8706-1EE1222293A4}" dt="2022-09-22T12:21:43.453" v="28" actId="14100"/>
          <ac:spMkLst>
            <pc:docMk/>
            <pc:sldMk cId="1924669063" sldId="1024"/>
            <ac:spMk id="5" creationId="{876BE92D-0E7E-4710-929E-7A87A76D01F7}"/>
          </ac:spMkLst>
        </pc:spChg>
      </pc:sldChg>
      <pc:sldChg chg="modSp mod">
        <pc:chgData name="Rebecca Graves" userId="50bb89a6-392d-49ba-ae68-ac4c6beb7f38" providerId="ADAL" clId="{098F6668-4D76-4785-8706-1EE1222293A4}" dt="2022-09-22T12:15:26.792" v="27" actId="20577"/>
        <pc:sldMkLst>
          <pc:docMk/>
          <pc:sldMk cId="3550944082" sldId="1025"/>
        </pc:sldMkLst>
        <pc:spChg chg="mod">
          <ac:chgData name="Rebecca Graves" userId="50bb89a6-392d-49ba-ae68-ac4c6beb7f38" providerId="ADAL" clId="{098F6668-4D76-4785-8706-1EE1222293A4}" dt="2022-09-22T12:15:26.792" v="27" actId="20577"/>
          <ac:spMkLst>
            <pc:docMk/>
            <pc:sldMk cId="3550944082" sldId="1025"/>
            <ac:spMk id="5" creationId="{876BE92D-0E7E-4710-929E-7A87A76D01F7}"/>
          </ac:spMkLst>
        </pc:spChg>
      </pc:sldChg>
      <pc:sldChg chg="modSp mod">
        <pc:chgData name="Rebecca Graves" userId="50bb89a6-392d-49ba-ae68-ac4c6beb7f38" providerId="ADAL" clId="{098F6668-4D76-4785-8706-1EE1222293A4}" dt="2022-09-22T13:21:00.741" v="29" actId="14100"/>
        <pc:sldMkLst>
          <pc:docMk/>
          <pc:sldMk cId="1951551793" sldId="1032"/>
        </pc:sldMkLst>
        <pc:spChg chg="mod">
          <ac:chgData name="Rebecca Graves" userId="50bb89a6-392d-49ba-ae68-ac4c6beb7f38" providerId="ADAL" clId="{098F6668-4D76-4785-8706-1EE1222293A4}" dt="2022-09-22T13:21:00.741" v="29" actId="14100"/>
          <ac:spMkLst>
            <pc:docMk/>
            <pc:sldMk cId="1951551793" sldId="1032"/>
            <ac:spMk id="5" creationId="{876BE92D-0E7E-4710-929E-7A87A76D01F7}"/>
          </ac:spMkLst>
        </pc:sp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image" Target="../media/image40.png"/></Relationships>
</file>

<file path=ppt/diagrams/_rels/drawing1.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image" Target="../media/image40.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A3C6751-2858-4E6F-B4DB-122E947B4A2F}" type="doc">
      <dgm:prSet loTypeId="urn:microsoft.com/office/officeart/2008/layout/BendingPictureSemiTransparentText" loCatId="picture" qsTypeId="urn:microsoft.com/office/officeart/2005/8/quickstyle/simple1" qsCatId="simple" csTypeId="urn:microsoft.com/office/officeart/2005/8/colors/accent1_2" csCatId="accent1" phldr="1"/>
      <dgm:spPr/>
      <dgm:t>
        <a:bodyPr/>
        <a:lstStyle/>
        <a:p>
          <a:endParaRPr lang="en-GB"/>
        </a:p>
      </dgm:t>
    </dgm:pt>
    <dgm:pt modelId="{252275B8-7300-4BC2-A89B-C7D6E7423D75}">
      <dgm:prSet phldrT="[Text]"/>
      <dgm:spPr/>
      <dgm:t>
        <a:bodyPr/>
        <a:lstStyle/>
        <a:p>
          <a:r>
            <a:rPr lang="en-GB" dirty="0" err="1"/>
            <a:t>Dengeza</a:t>
          </a:r>
          <a:endParaRPr lang="en-GB" dirty="0"/>
        </a:p>
      </dgm:t>
    </dgm:pt>
    <dgm:pt modelId="{874D94DE-5D2F-4D33-A85B-FF6D3543F9F1}" type="parTrans" cxnId="{4A510F01-38B2-43CC-A1DA-80DCCC1E9A6C}">
      <dgm:prSet/>
      <dgm:spPr/>
      <dgm:t>
        <a:bodyPr/>
        <a:lstStyle/>
        <a:p>
          <a:endParaRPr lang="en-GB"/>
        </a:p>
      </dgm:t>
    </dgm:pt>
    <dgm:pt modelId="{715A4445-D7EE-4A6E-A016-00A0810CB471}" type="sibTrans" cxnId="{4A510F01-38B2-43CC-A1DA-80DCCC1E9A6C}">
      <dgm:prSet/>
      <dgm:spPr/>
      <dgm:t>
        <a:bodyPr/>
        <a:lstStyle/>
        <a:p>
          <a:endParaRPr lang="en-GB"/>
        </a:p>
      </dgm:t>
    </dgm:pt>
    <dgm:pt modelId="{6DC6EFEC-79B0-4BEE-AA37-E9D7AF8CC528}">
      <dgm:prSet phldrT="[Text]"/>
      <dgm:spPr/>
      <dgm:t>
        <a:bodyPr/>
        <a:lstStyle/>
        <a:p>
          <a:r>
            <a:rPr lang="en-GB" dirty="0" err="1"/>
            <a:t>Paikgachha</a:t>
          </a:r>
          <a:endParaRPr lang="en-GB" dirty="0"/>
        </a:p>
      </dgm:t>
    </dgm:pt>
    <dgm:pt modelId="{043154A6-4DE7-40D5-A50B-4DA18E39EF5E}" type="parTrans" cxnId="{6F8C58DD-ADD8-4D80-868C-576750C2BEEC}">
      <dgm:prSet/>
      <dgm:spPr/>
      <dgm:t>
        <a:bodyPr/>
        <a:lstStyle/>
        <a:p>
          <a:endParaRPr lang="en-GB"/>
        </a:p>
      </dgm:t>
    </dgm:pt>
    <dgm:pt modelId="{935FFAC4-2C9F-47DA-A1EC-1BB6E735DF46}" type="sibTrans" cxnId="{6F8C58DD-ADD8-4D80-868C-576750C2BEEC}">
      <dgm:prSet/>
      <dgm:spPr/>
      <dgm:t>
        <a:bodyPr/>
        <a:lstStyle/>
        <a:p>
          <a:endParaRPr lang="en-GB"/>
        </a:p>
      </dgm:t>
    </dgm:pt>
    <dgm:pt modelId="{FDE8207F-82B5-45B5-B683-3C9A8F652C0B}">
      <dgm:prSet phldrT="[Text]"/>
      <dgm:spPr/>
      <dgm:t>
        <a:bodyPr/>
        <a:lstStyle/>
        <a:p>
          <a:r>
            <a:rPr lang="en-GB" dirty="0" err="1"/>
            <a:t>Sablogo</a:t>
          </a:r>
          <a:endParaRPr lang="en-GB" dirty="0"/>
        </a:p>
      </dgm:t>
    </dgm:pt>
    <dgm:pt modelId="{5BFDD11B-6C9F-406A-A0F3-72BCA624E68D}" type="parTrans" cxnId="{5C621503-9183-4E7F-A271-2E859D50BEE9}">
      <dgm:prSet/>
      <dgm:spPr/>
      <dgm:t>
        <a:bodyPr/>
        <a:lstStyle/>
        <a:p>
          <a:endParaRPr lang="en-GB"/>
        </a:p>
      </dgm:t>
    </dgm:pt>
    <dgm:pt modelId="{7A0D5A96-B3ED-489F-BFD0-237108A41D60}" type="sibTrans" cxnId="{5C621503-9183-4E7F-A271-2E859D50BEE9}">
      <dgm:prSet/>
      <dgm:spPr/>
      <dgm:t>
        <a:bodyPr/>
        <a:lstStyle/>
        <a:p>
          <a:endParaRPr lang="en-GB"/>
        </a:p>
      </dgm:t>
    </dgm:pt>
    <dgm:pt modelId="{17C15384-723B-49E6-BBB2-71A0FC0D241E}" type="pres">
      <dgm:prSet presAssocID="{2A3C6751-2858-4E6F-B4DB-122E947B4A2F}" presName="Name0" presStyleCnt="0">
        <dgm:presLayoutVars>
          <dgm:dir/>
          <dgm:resizeHandles val="exact"/>
        </dgm:presLayoutVars>
      </dgm:prSet>
      <dgm:spPr/>
    </dgm:pt>
    <dgm:pt modelId="{8961B67F-0104-41CC-95D6-8E42B14F1687}" type="pres">
      <dgm:prSet presAssocID="{252275B8-7300-4BC2-A89B-C7D6E7423D75}" presName="composite" presStyleCnt="0"/>
      <dgm:spPr/>
    </dgm:pt>
    <dgm:pt modelId="{E21773A6-2B3A-4868-9F0E-AF6B7A684479}" type="pres">
      <dgm:prSet presAssocID="{252275B8-7300-4BC2-A89B-C7D6E7423D75}" presName="rect1" presStyleLbl="bgShp" presStyleIdx="0" presStyleCnt="3"/>
      <dgm:spPr>
        <a:blipFill dpi="0" rotWithShape="1">
          <a:blip xmlns:r="http://schemas.openxmlformats.org/officeDocument/2006/relationships" r:embed="rId1" cstate="screen">
            <a:extLst>
              <a:ext uri="{28A0092B-C50C-407E-A947-70E740481C1C}">
                <a14:useLocalDpi xmlns:a14="http://schemas.microsoft.com/office/drawing/2010/main"/>
              </a:ext>
            </a:extLst>
          </a:blip>
          <a:srcRect/>
          <a:stretch>
            <a:fillRect/>
          </a:stretch>
        </a:blipFill>
      </dgm:spPr>
    </dgm:pt>
    <dgm:pt modelId="{D3A6DE62-8984-4A16-8D4B-CC124F6C06BC}" type="pres">
      <dgm:prSet presAssocID="{252275B8-7300-4BC2-A89B-C7D6E7423D75}" presName="rect2" presStyleLbl="trBgShp" presStyleIdx="0" presStyleCnt="3">
        <dgm:presLayoutVars>
          <dgm:bulletEnabled val="1"/>
        </dgm:presLayoutVars>
      </dgm:prSet>
      <dgm:spPr/>
    </dgm:pt>
    <dgm:pt modelId="{FED19CF0-00E8-41C8-BFE8-C12C05248584}" type="pres">
      <dgm:prSet presAssocID="{715A4445-D7EE-4A6E-A016-00A0810CB471}" presName="sibTrans" presStyleCnt="0"/>
      <dgm:spPr/>
    </dgm:pt>
    <dgm:pt modelId="{5998B20B-FA3A-4121-975B-F8636A1EB1BF}" type="pres">
      <dgm:prSet presAssocID="{6DC6EFEC-79B0-4BEE-AA37-E9D7AF8CC528}" presName="composite" presStyleCnt="0"/>
      <dgm:spPr/>
    </dgm:pt>
    <dgm:pt modelId="{F43BB0AF-B2CF-4E13-94AD-8264847BC3C6}" type="pres">
      <dgm:prSet presAssocID="{6DC6EFEC-79B0-4BEE-AA37-E9D7AF8CC528}" presName="rect1" presStyleLbl="bgShp" presStyleIdx="1" presStyleCnt="3"/>
      <dgm:spPr>
        <a:blipFill rotWithShape="1">
          <a:blip xmlns:r="http://schemas.openxmlformats.org/officeDocument/2006/relationships" r:embed="rId2" cstate="screen">
            <a:extLst>
              <a:ext uri="{28A0092B-C50C-407E-A947-70E740481C1C}">
                <a14:useLocalDpi xmlns:a14="http://schemas.microsoft.com/office/drawing/2010/main"/>
              </a:ext>
            </a:extLst>
          </a:blip>
          <a:srcRect/>
          <a:stretch>
            <a:fillRect/>
          </a:stretch>
        </a:blipFill>
      </dgm:spPr>
    </dgm:pt>
    <dgm:pt modelId="{85079C52-B7B8-4D9F-BB59-52D233DE061E}" type="pres">
      <dgm:prSet presAssocID="{6DC6EFEC-79B0-4BEE-AA37-E9D7AF8CC528}" presName="rect2" presStyleLbl="trBgShp" presStyleIdx="1" presStyleCnt="3">
        <dgm:presLayoutVars>
          <dgm:bulletEnabled val="1"/>
        </dgm:presLayoutVars>
      </dgm:prSet>
      <dgm:spPr/>
    </dgm:pt>
    <dgm:pt modelId="{5577B6CF-DE44-487A-8096-5B1703F09EAD}" type="pres">
      <dgm:prSet presAssocID="{935FFAC4-2C9F-47DA-A1EC-1BB6E735DF46}" presName="sibTrans" presStyleCnt="0"/>
      <dgm:spPr/>
    </dgm:pt>
    <dgm:pt modelId="{713CEFA1-1CC4-4DCC-A8F5-673D3E97B21C}" type="pres">
      <dgm:prSet presAssocID="{FDE8207F-82B5-45B5-B683-3C9A8F652C0B}" presName="composite" presStyleCnt="0"/>
      <dgm:spPr/>
    </dgm:pt>
    <dgm:pt modelId="{8EE611B8-A29B-475A-9FEB-36F40FFAF23F}" type="pres">
      <dgm:prSet presAssocID="{FDE8207F-82B5-45B5-B683-3C9A8F652C0B}" presName="rect1" presStyleLbl="bgShp" presStyleIdx="2" presStyleCnt="3"/>
      <dgm:spPr>
        <a:blipFill rotWithShape="1">
          <a:blip xmlns:r="http://schemas.openxmlformats.org/officeDocument/2006/relationships" r:embed="rId3" cstate="screen">
            <a:extLst>
              <a:ext uri="{28A0092B-C50C-407E-A947-70E740481C1C}">
                <a14:useLocalDpi xmlns:a14="http://schemas.microsoft.com/office/drawing/2010/main"/>
              </a:ext>
            </a:extLst>
          </a:blip>
          <a:srcRect/>
          <a:stretch>
            <a:fillRect/>
          </a:stretch>
        </a:blipFill>
      </dgm:spPr>
    </dgm:pt>
    <dgm:pt modelId="{D464471B-BDA2-47A9-9BAC-7566A16BAE4A}" type="pres">
      <dgm:prSet presAssocID="{FDE8207F-82B5-45B5-B683-3C9A8F652C0B}" presName="rect2" presStyleLbl="trBgShp" presStyleIdx="2" presStyleCnt="3">
        <dgm:presLayoutVars>
          <dgm:bulletEnabled val="1"/>
        </dgm:presLayoutVars>
      </dgm:prSet>
      <dgm:spPr/>
    </dgm:pt>
  </dgm:ptLst>
  <dgm:cxnLst>
    <dgm:cxn modelId="{4A510F01-38B2-43CC-A1DA-80DCCC1E9A6C}" srcId="{2A3C6751-2858-4E6F-B4DB-122E947B4A2F}" destId="{252275B8-7300-4BC2-A89B-C7D6E7423D75}" srcOrd="0" destOrd="0" parTransId="{874D94DE-5D2F-4D33-A85B-FF6D3543F9F1}" sibTransId="{715A4445-D7EE-4A6E-A016-00A0810CB471}"/>
    <dgm:cxn modelId="{5C621503-9183-4E7F-A271-2E859D50BEE9}" srcId="{2A3C6751-2858-4E6F-B4DB-122E947B4A2F}" destId="{FDE8207F-82B5-45B5-B683-3C9A8F652C0B}" srcOrd="2" destOrd="0" parTransId="{5BFDD11B-6C9F-406A-A0F3-72BCA624E68D}" sibTransId="{7A0D5A96-B3ED-489F-BFD0-237108A41D60}"/>
    <dgm:cxn modelId="{2D4D6714-476A-488F-9937-4ADB4D076F22}" type="presOf" srcId="{252275B8-7300-4BC2-A89B-C7D6E7423D75}" destId="{D3A6DE62-8984-4A16-8D4B-CC124F6C06BC}" srcOrd="0" destOrd="0" presId="urn:microsoft.com/office/officeart/2008/layout/BendingPictureSemiTransparentText"/>
    <dgm:cxn modelId="{9F488442-8D93-421E-B309-4B3ADDD59ECA}" type="presOf" srcId="{2A3C6751-2858-4E6F-B4DB-122E947B4A2F}" destId="{17C15384-723B-49E6-BBB2-71A0FC0D241E}" srcOrd="0" destOrd="0" presId="urn:microsoft.com/office/officeart/2008/layout/BendingPictureSemiTransparentText"/>
    <dgm:cxn modelId="{44347A99-D424-41D9-9924-8BC9B6F5E384}" type="presOf" srcId="{6DC6EFEC-79B0-4BEE-AA37-E9D7AF8CC528}" destId="{85079C52-B7B8-4D9F-BB59-52D233DE061E}" srcOrd="0" destOrd="0" presId="urn:microsoft.com/office/officeart/2008/layout/BendingPictureSemiTransparentText"/>
    <dgm:cxn modelId="{1D0939D8-F456-4939-BF76-0B8F882D197D}" type="presOf" srcId="{FDE8207F-82B5-45B5-B683-3C9A8F652C0B}" destId="{D464471B-BDA2-47A9-9BAC-7566A16BAE4A}" srcOrd="0" destOrd="0" presId="urn:microsoft.com/office/officeart/2008/layout/BendingPictureSemiTransparentText"/>
    <dgm:cxn modelId="{6F8C58DD-ADD8-4D80-868C-576750C2BEEC}" srcId="{2A3C6751-2858-4E6F-B4DB-122E947B4A2F}" destId="{6DC6EFEC-79B0-4BEE-AA37-E9D7AF8CC528}" srcOrd="1" destOrd="0" parTransId="{043154A6-4DE7-40D5-A50B-4DA18E39EF5E}" sibTransId="{935FFAC4-2C9F-47DA-A1EC-1BB6E735DF46}"/>
    <dgm:cxn modelId="{5BB3996F-DB99-4806-999A-051F7B846BA7}" type="presParOf" srcId="{17C15384-723B-49E6-BBB2-71A0FC0D241E}" destId="{8961B67F-0104-41CC-95D6-8E42B14F1687}" srcOrd="0" destOrd="0" presId="urn:microsoft.com/office/officeart/2008/layout/BendingPictureSemiTransparentText"/>
    <dgm:cxn modelId="{EFBC3D75-FBCC-4265-A768-5D69E0DC386D}" type="presParOf" srcId="{8961B67F-0104-41CC-95D6-8E42B14F1687}" destId="{E21773A6-2B3A-4868-9F0E-AF6B7A684479}" srcOrd="0" destOrd="0" presId="urn:microsoft.com/office/officeart/2008/layout/BendingPictureSemiTransparentText"/>
    <dgm:cxn modelId="{394A4DB9-6238-4741-B126-3DC2AFE4C1DC}" type="presParOf" srcId="{8961B67F-0104-41CC-95D6-8E42B14F1687}" destId="{D3A6DE62-8984-4A16-8D4B-CC124F6C06BC}" srcOrd="1" destOrd="0" presId="urn:microsoft.com/office/officeart/2008/layout/BendingPictureSemiTransparentText"/>
    <dgm:cxn modelId="{66431F9F-A4AE-486A-8158-014CEB5D283E}" type="presParOf" srcId="{17C15384-723B-49E6-BBB2-71A0FC0D241E}" destId="{FED19CF0-00E8-41C8-BFE8-C12C05248584}" srcOrd="1" destOrd="0" presId="urn:microsoft.com/office/officeart/2008/layout/BendingPictureSemiTransparentText"/>
    <dgm:cxn modelId="{DD76BE4C-0712-4BB3-B494-2F3AA3571DE2}" type="presParOf" srcId="{17C15384-723B-49E6-BBB2-71A0FC0D241E}" destId="{5998B20B-FA3A-4121-975B-F8636A1EB1BF}" srcOrd="2" destOrd="0" presId="urn:microsoft.com/office/officeart/2008/layout/BendingPictureSemiTransparentText"/>
    <dgm:cxn modelId="{3D588510-073A-42CD-9D33-31A2C5B4FEB7}" type="presParOf" srcId="{5998B20B-FA3A-4121-975B-F8636A1EB1BF}" destId="{F43BB0AF-B2CF-4E13-94AD-8264847BC3C6}" srcOrd="0" destOrd="0" presId="urn:microsoft.com/office/officeart/2008/layout/BendingPictureSemiTransparentText"/>
    <dgm:cxn modelId="{2D67E199-39AC-4FB0-A4BE-B67B39898F23}" type="presParOf" srcId="{5998B20B-FA3A-4121-975B-F8636A1EB1BF}" destId="{85079C52-B7B8-4D9F-BB59-52D233DE061E}" srcOrd="1" destOrd="0" presId="urn:microsoft.com/office/officeart/2008/layout/BendingPictureSemiTransparentText"/>
    <dgm:cxn modelId="{1F5E7C4B-E6CC-44AD-92A1-20B1DE68C9DA}" type="presParOf" srcId="{17C15384-723B-49E6-BBB2-71A0FC0D241E}" destId="{5577B6CF-DE44-487A-8096-5B1703F09EAD}" srcOrd="3" destOrd="0" presId="urn:microsoft.com/office/officeart/2008/layout/BendingPictureSemiTransparentText"/>
    <dgm:cxn modelId="{16FBE17B-D644-453E-B120-9DCD1C4AF2C2}" type="presParOf" srcId="{17C15384-723B-49E6-BBB2-71A0FC0D241E}" destId="{713CEFA1-1CC4-4DCC-A8F5-673D3E97B21C}" srcOrd="4" destOrd="0" presId="urn:microsoft.com/office/officeart/2008/layout/BendingPictureSemiTransparentText"/>
    <dgm:cxn modelId="{7CFD1A6B-FFC6-4AD0-B060-BFBCBDDC0899}" type="presParOf" srcId="{713CEFA1-1CC4-4DCC-A8F5-673D3E97B21C}" destId="{8EE611B8-A29B-475A-9FEB-36F40FFAF23F}" srcOrd="0" destOrd="0" presId="urn:microsoft.com/office/officeart/2008/layout/BendingPictureSemiTransparentText"/>
    <dgm:cxn modelId="{B5680E41-F4AA-4181-8142-6837C47ED6EC}" type="presParOf" srcId="{713CEFA1-1CC4-4DCC-A8F5-673D3E97B21C}" destId="{D464471B-BDA2-47A9-9BAC-7566A16BAE4A}" srcOrd="1" destOrd="0" presId="urn:microsoft.com/office/officeart/2008/layout/BendingPictureSemiTransparentTex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21773A6-2B3A-4868-9F0E-AF6B7A684479}">
      <dsp:nvSpPr>
        <dsp:cNvPr id="0" name=""/>
        <dsp:cNvSpPr/>
      </dsp:nvSpPr>
      <dsp:spPr>
        <a:xfrm>
          <a:off x="6169" y="0"/>
          <a:ext cx="2683515" cy="2300090"/>
        </a:xfrm>
        <a:prstGeom prst="rect">
          <a:avLst/>
        </a:prstGeom>
        <a:blipFill dpi="0" rotWithShape="1">
          <a:blip xmlns:r="http://schemas.openxmlformats.org/officeDocument/2006/relationships" r:embed="rId1" cstate="screen">
            <a:extLst>
              <a:ext uri="{28A0092B-C50C-407E-A947-70E740481C1C}">
                <a14:useLocalDpi xmlns:a14="http://schemas.microsoft.com/office/drawing/2010/main"/>
              </a:ext>
            </a:extLst>
          </a:blip>
          <a:srcRect/>
          <a:stretch>
            <a:fillRect/>
          </a:stretch>
        </a:blipFill>
        <a:ln>
          <a:noFill/>
        </a:ln>
        <a:effectLst/>
      </dsp:spPr>
      <dsp:style>
        <a:lnRef idx="0">
          <a:scrgbClr r="0" g="0" b="0"/>
        </a:lnRef>
        <a:fillRef idx="1">
          <a:scrgbClr r="0" g="0" b="0"/>
        </a:fillRef>
        <a:effectRef idx="0">
          <a:scrgbClr r="0" g="0" b="0"/>
        </a:effectRef>
        <a:fontRef idx="minor"/>
      </dsp:style>
    </dsp:sp>
    <dsp:sp modelId="{D3A6DE62-8984-4A16-8D4B-CC124F6C06BC}">
      <dsp:nvSpPr>
        <dsp:cNvPr id="0" name=""/>
        <dsp:cNvSpPr/>
      </dsp:nvSpPr>
      <dsp:spPr>
        <a:xfrm>
          <a:off x="6169" y="1610063"/>
          <a:ext cx="2683515" cy="552021"/>
        </a:xfrm>
        <a:prstGeom prst="rect">
          <a:avLst/>
        </a:prstGeom>
        <a:solidFill>
          <a:schemeClr val="accent1">
            <a:tint val="50000"/>
            <a:alpha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1333500">
            <a:lnSpc>
              <a:spcPct val="90000"/>
            </a:lnSpc>
            <a:spcBef>
              <a:spcPct val="0"/>
            </a:spcBef>
            <a:spcAft>
              <a:spcPct val="35000"/>
            </a:spcAft>
            <a:buNone/>
          </a:pPr>
          <a:r>
            <a:rPr lang="en-GB" sz="3000" kern="1200" dirty="0" err="1"/>
            <a:t>Dengeza</a:t>
          </a:r>
          <a:endParaRPr lang="en-GB" sz="3000" kern="1200" dirty="0"/>
        </a:p>
      </dsp:txBody>
      <dsp:txXfrm>
        <a:off x="6169" y="1610063"/>
        <a:ext cx="2683515" cy="552021"/>
      </dsp:txXfrm>
    </dsp:sp>
    <dsp:sp modelId="{F43BB0AF-B2CF-4E13-94AD-8264847BC3C6}">
      <dsp:nvSpPr>
        <dsp:cNvPr id="0" name=""/>
        <dsp:cNvSpPr/>
      </dsp:nvSpPr>
      <dsp:spPr>
        <a:xfrm>
          <a:off x="2963395" y="0"/>
          <a:ext cx="2683515" cy="2300090"/>
        </a:xfrm>
        <a:prstGeom prst="rect">
          <a:avLst/>
        </a:prstGeom>
        <a:blipFill rotWithShape="1">
          <a:blip xmlns:r="http://schemas.openxmlformats.org/officeDocument/2006/relationships" r:embed="rId2" cstate="screen">
            <a:extLst>
              <a:ext uri="{28A0092B-C50C-407E-A947-70E740481C1C}">
                <a14:useLocalDpi xmlns:a14="http://schemas.microsoft.com/office/drawing/2010/main"/>
              </a:ext>
            </a:extLst>
          </a:blip>
          <a:srcRect/>
          <a:stretch>
            <a:fillRect/>
          </a:stretch>
        </a:blipFill>
        <a:ln>
          <a:noFill/>
        </a:ln>
        <a:effectLst/>
      </dsp:spPr>
      <dsp:style>
        <a:lnRef idx="0">
          <a:scrgbClr r="0" g="0" b="0"/>
        </a:lnRef>
        <a:fillRef idx="1">
          <a:scrgbClr r="0" g="0" b="0"/>
        </a:fillRef>
        <a:effectRef idx="0">
          <a:scrgbClr r="0" g="0" b="0"/>
        </a:effectRef>
        <a:fontRef idx="minor"/>
      </dsp:style>
    </dsp:sp>
    <dsp:sp modelId="{85079C52-B7B8-4D9F-BB59-52D233DE061E}">
      <dsp:nvSpPr>
        <dsp:cNvPr id="0" name=""/>
        <dsp:cNvSpPr/>
      </dsp:nvSpPr>
      <dsp:spPr>
        <a:xfrm>
          <a:off x="2963395" y="1610063"/>
          <a:ext cx="2683515" cy="552021"/>
        </a:xfrm>
        <a:prstGeom prst="rect">
          <a:avLst/>
        </a:prstGeom>
        <a:solidFill>
          <a:schemeClr val="accent1">
            <a:tint val="50000"/>
            <a:alpha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1333500">
            <a:lnSpc>
              <a:spcPct val="90000"/>
            </a:lnSpc>
            <a:spcBef>
              <a:spcPct val="0"/>
            </a:spcBef>
            <a:spcAft>
              <a:spcPct val="35000"/>
            </a:spcAft>
            <a:buNone/>
          </a:pPr>
          <a:r>
            <a:rPr lang="en-GB" sz="3000" kern="1200" dirty="0" err="1"/>
            <a:t>Paikgachha</a:t>
          </a:r>
          <a:endParaRPr lang="en-GB" sz="3000" kern="1200" dirty="0"/>
        </a:p>
      </dsp:txBody>
      <dsp:txXfrm>
        <a:off x="2963395" y="1610063"/>
        <a:ext cx="2683515" cy="552021"/>
      </dsp:txXfrm>
    </dsp:sp>
    <dsp:sp modelId="{8EE611B8-A29B-475A-9FEB-36F40FFAF23F}">
      <dsp:nvSpPr>
        <dsp:cNvPr id="0" name=""/>
        <dsp:cNvSpPr/>
      </dsp:nvSpPr>
      <dsp:spPr>
        <a:xfrm>
          <a:off x="5920621" y="0"/>
          <a:ext cx="2683515" cy="2300090"/>
        </a:xfrm>
        <a:prstGeom prst="rect">
          <a:avLst/>
        </a:prstGeom>
        <a:blipFill rotWithShape="1">
          <a:blip xmlns:r="http://schemas.openxmlformats.org/officeDocument/2006/relationships" r:embed="rId3" cstate="screen">
            <a:extLst>
              <a:ext uri="{28A0092B-C50C-407E-A947-70E740481C1C}">
                <a14:useLocalDpi xmlns:a14="http://schemas.microsoft.com/office/drawing/2010/main"/>
              </a:ext>
            </a:extLst>
          </a:blip>
          <a:srcRect/>
          <a:stretch>
            <a:fillRect/>
          </a:stretch>
        </a:blipFill>
        <a:ln>
          <a:noFill/>
        </a:ln>
        <a:effectLst/>
      </dsp:spPr>
      <dsp:style>
        <a:lnRef idx="0">
          <a:scrgbClr r="0" g="0" b="0"/>
        </a:lnRef>
        <a:fillRef idx="1">
          <a:scrgbClr r="0" g="0" b="0"/>
        </a:fillRef>
        <a:effectRef idx="0">
          <a:scrgbClr r="0" g="0" b="0"/>
        </a:effectRef>
        <a:fontRef idx="minor"/>
      </dsp:style>
    </dsp:sp>
    <dsp:sp modelId="{D464471B-BDA2-47A9-9BAC-7566A16BAE4A}">
      <dsp:nvSpPr>
        <dsp:cNvPr id="0" name=""/>
        <dsp:cNvSpPr/>
      </dsp:nvSpPr>
      <dsp:spPr>
        <a:xfrm>
          <a:off x="5920621" y="1610063"/>
          <a:ext cx="2683515" cy="552021"/>
        </a:xfrm>
        <a:prstGeom prst="rect">
          <a:avLst/>
        </a:prstGeom>
        <a:solidFill>
          <a:schemeClr val="accent1">
            <a:tint val="50000"/>
            <a:alpha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1333500">
            <a:lnSpc>
              <a:spcPct val="90000"/>
            </a:lnSpc>
            <a:spcBef>
              <a:spcPct val="0"/>
            </a:spcBef>
            <a:spcAft>
              <a:spcPct val="35000"/>
            </a:spcAft>
            <a:buNone/>
          </a:pPr>
          <a:r>
            <a:rPr lang="en-GB" sz="3000" kern="1200" dirty="0" err="1"/>
            <a:t>Sablogo</a:t>
          </a:r>
          <a:endParaRPr lang="en-GB" sz="3000" kern="1200" dirty="0"/>
        </a:p>
      </dsp:txBody>
      <dsp:txXfrm>
        <a:off x="5920621" y="1610063"/>
        <a:ext cx="2683515" cy="552021"/>
      </dsp:txXfrm>
    </dsp:sp>
  </dsp:spTree>
</dsp:drawing>
</file>

<file path=ppt/diagrams/layout1.xml><?xml version="1.0" encoding="utf-8"?>
<dgm:layoutDef xmlns:dgm="http://schemas.openxmlformats.org/drawingml/2006/diagram" xmlns:a="http://schemas.openxmlformats.org/drawingml/2006/main" uniqueId="urn:microsoft.com/office/officeart/2008/layout/BendingPictureSemiTransparentText">
  <dgm:title val=""/>
  <dgm:desc val=""/>
  <dgm:catLst>
    <dgm:cat type="picture" pri="7000"/>
    <dgm:cat type="pictureconvert" pri="70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h" fact="1.19"/>
      <dgm:constr type="h" for="ch" forName="composite" refType="h"/>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alg type="composite">
          <dgm:param type="ar" val="1.1667"/>
        </dgm:alg>
        <dgm:shape xmlns:r="http://schemas.openxmlformats.org/officeDocument/2006/relationships" r:blip="">
          <dgm:adjLst/>
        </dgm:shape>
        <dgm:constrLst>
          <dgm:constr type="l" for="ch" forName="rect1" refType="w" fact="0"/>
          <dgm:constr type="t" for="ch" forName="rect1" refType="h" fact="0"/>
          <dgm:constr type="w" for="ch" forName="rect1" refType="w"/>
          <dgm:constr type="h" for="ch" forName="rect1" refType="h"/>
          <dgm:constr type="l" for="ch" forName="rect2" refType="w" fact="0"/>
          <dgm:constr type="t" for="ch" forName="rect2" refType="h" fact="0.7"/>
          <dgm:constr type="w" for="ch" forName="rect2" refType="w"/>
          <dgm:constr type="h" for="ch" forName="rect2" refType="h" fact="0.24"/>
        </dgm:constrLst>
        <dgm:layoutNode name="rect1" styleLbl="bgShp">
          <dgm:alg type="sp"/>
          <dgm:shape xmlns:r="http://schemas.openxmlformats.org/officeDocument/2006/relationships" type="rect" r:blip="" blipPhldr="1">
            <dgm:adjLst/>
          </dgm:shape>
          <dgm:presOf/>
        </dgm:layoutNode>
        <dgm:layoutNode name="rect2" styleLbl="trBgShp">
          <dgm:varLst>
            <dgm:bulletEnabled val="1"/>
          </dgm:varLst>
          <dgm:alg type="tx">
            <dgm:param type="txAnchorVertCh" val="mid"/>
          </dgm:alg>
          <dgm:shape xmlns:r="http://schemas.openxmlformats.org/officeDocument/2006/relationships" type="rect" r:blip="">
            <dgm:adjLst/>
          </dgm:shape>
          <dgm:presOf axis="desOrSelf"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9.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4C74165-E870-1A42-9C33-4E4A7D93325C}" type="datetimeFigureOut">
              <a:rPr lang="en-GB" smtClean="0"/>
              <a:t>04/11/2022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EF9CDF-A3E1-7946-8AC2-FFE69621A6C0}" type="slidenum">
              <a:rPr lang="en-GB" smtClean="0"/>
              <a:t>‹#›</a:t>
            </a:fld>
            <a:endParaRPr lang="en-GB"/>
          </a:p>
        </p:txBody>
      </p:sp>
    </p:spTree>
    <p:extLst>
      <p:ext uri="{BB962C8B-B14F-4D97-AF65-F5344CB8AC3E}">
        <p14:creationId xmlns:p14="http://schemas.microsoft.com/office/powerpoint/2010/main" val="174549022"/>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youtu.be/rpqtEe8BGQg" TargetMode="External"/><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dirty="0"/>
              <a:t>Link: </a:t>
            </a:r>
            <a:r>
              <a:rPr lang="en-GB" sz="1800" u="sng" kern="1400" dirty="0">
                <a:solidFill>
                  <a:srgbClr val="000000"/>
                </a:solidFill>
                <a:effectLst/>
                <a:latin typeface="Arial" panose="020B0604020202020204" pitchFamily="34" charset="0"/>
                <a:ea typeface="Times New Roman" panose="02020603050405020304" pitchFamily="18" charset="0"/>
                <a:hlinkClick r:id="rId3"/>
              </a:rPr>
              <a:t>https://youtu.be/rpqtEe8BGQg</a:t>
            </a:r>
            <a:r>
              <a:rPr lang="en-GB" sz="1800" kern="1400" dirty="0">
                <a:solidFill>
                  <a:srgbClr val="000000"/>
                </a:solidFill>
                <a:effectLst/>
                <a:latin typeface="Arial" panose="020B0604020202020204" pitchFamily="34" charset="0"/>
                <a:ea typeface="Times New Roman" panose="02020603050405020304" pitchFamily="18" charset="0"/>
              </a:rPr>
              <a:t> </a:t>
            </a:r>
            <a:r>
              <a:rPr lang="en-GB" sz="900" dirty="0">
                <a:effectLst/>
                <a:latin typeface="Arial" panose="020B0604020202020204" pitchFamily="34" charset="0"/>
                <a:ea typeface="Calibri" panose="020F0502020204030204" pitchFamily="34" charset="0"/>
              </a:rPr>
              <a:t>OR click the blue button in the top right hand corner to be taken to the video</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5CEF9CDF-A3E1-7946-8AC2-FFE69621A6C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768489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5CEF9CDF-A3E1-7946-8AC2-FFE69621A6C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269578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5CEF9CDF-A3E1-7946-8AC2-FFE69621A6C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629766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5CEF9CDF-A3E1-7946-8AC2-FFE69621A6C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815473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5CEF9CDF-A3E1-7946-8AC2-FFE69621A6C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413742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5CEF9CDF-A3E1-7946-8AC2-FFE69621A6C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351031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5CEF9CDF-A3E1-7946-8AC2-FFE69621A6C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029671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5CEF9CDF-A3E1-7946-8AC2-FFE69621A6C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714234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5CEF9CDF-A3E1-7946-8AC2-FFE69621A6C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695348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5CEF9CDF-A3E1-7946-8AC2-FFE69621A6C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29453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5CEF9CDF-A3E1-7946-8AC2-FFE69621A6C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7860034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sv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4.xml"/><Relationship Id="rId5" Type="http://schemas.openxmlformats.org/officeDocument/2006/relationships/image" Target="../media/image16.svg"/><Relationship Id="rId4" Type="http://schemas.openxmlformats.org/officeDocument/2006/relationships/image" Target="../media/image15.png"/></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4.xml"/><Relationship Id="rId5" Type="http://schemas.openxmlformats.org/officeDocument/2006/relationships/image" Target="../media/image16.svg"/><Relationship Id="rId4" Type="http://schemas.openxmlformats.org/officeDocument/2006/relationships/image" Target="../media/image15.png"/></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png"/><Relationship Id="rId1" Type="http://schemas.openxmlformats.org/officeDocument/2006/relationships/slideMaster" Target="../slideMasters/slideMaster4.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png"/><Relationship Id="rId1" Type="http://schemas.openxmlformats.org/officeDocument/2006/relationships/slideMaster" Target="../slideMasters/slideMaster4.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5.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5.xml"/></Relationships>
</file>

<file path=ppt/slideLayouts/_rels/slideLayout41.xml.rels><?xml version="1.0" encoding="UTF-8" standalone="yes"?>
<Relationships xmlns="http://schemas.openxmlformats.org/package/2006/relationships"><Relationship Id="rId3" Type="http://schemas.openxmlformats.org/officeDocument/2006/relationships/hyperlink" Target="http://www.wateraid.org/uk" TargetMode="External"/><Relationship Id="rId2" Type="http://schemas.openxmlformats.org/officeDocument/2006/relationships/image" Target="../media/image19.png"/><Relationship Id="rId1" Type="http://schemas.openxmlformats.org/officeDocument/2006/relationships/slideMaster" Target="../slideMasters/slideMaster6.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14.png"/><Relationship Id="rId2" Type="http://schemas.openxmlformats.org/officeDocument/2006/relationships/image" Target="../media/image20.png"/><Relationship Id="rId1" Type="http://schemas.openxmlformats.org/officeDocument/2006/relationships/slideMaster" Target="../slideMasters/slideMaster6.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14.png"/><Relationship Id="rId2" Type="http://schemas.openxmlformats.org/officeDocument/2006/relationships/image" Target="../media/image20.png"/><Relationship Id="rId1" Type="http://schemas.openxmlformats.org/officeDocument/2006/relationships/slideMaster" Target="../slideMasters/slideMaster6.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14.png"/><Relationship Id="rId2" Type="http://schemas.openxmlformats.org/officeDocument/2006/relationships/image" Target="../media/image20.png"/><Relationship Id="rId1" Type="http://schemas.openxmlformats.org/officeDocument/2006/relationships/slideMaster" Target="../slideMasters/slideMaster6.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5.png"/><Relationship Id="rId1" Type="http://schemas.openxmlformats.org/officeDocument/2006/relationships/slideMaster" Target="../slideMasters/slideMaster6.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6.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6.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Master" Target="../slideMasters/slideMaster6.xml"/><Relationship Id="rId4" Type="http://schemas.openxmlformats.org/officeDocument/2006/relationships/image" Target="../media/image14.png"/></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6.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6.xml"/></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Master" Target="../slideMasters/slideMaster6.xml"/></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8.png"/><Relationship Id="rId1" Type="http://schemas.openxmlformats.org/officeDocument/2006/relationships/slideMaster" Target="../slideMasters/slideMaster6.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4.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29.png"/><Relationship Id="rId1" Type="http://schemas.openxmlformats.org/officeDocument/2006/relationships/slideMaster" Target="../slideMasters/slideMaster7.xml"/><Relationship Id="rId5" Type="http://schemas.openxmlformats.org/officeDocument/2006/relationships/image" Target="../media/image16.svg"/><Relationship Id="rId4" Type="http://schemas.openxmlformats.org/officeDocument/2006/relationships/image" Target="../media/image30.png"/></Relationships>
</file>

<file path=ppt/slideLayouts/_rels/slideLayout55.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29.png"/><Relationship Id="rId1" Type="http://schemas.openxmlformats.org/officeDocument/2006/relationships/slideMaster" Target="../slideMasters/slideMaster7.xml"/><Relationship Id="rId5" Type="http://schemas.openxmlformats.org/officeDocument/2006/relationships/image" Target="../media/image16.svg"/><Relationship Id="rId4" Type="http://schemas.openxmlformats.org/officeDocument/2006/relationships/image" Target="../media/image30.png"/></Relationships>
</file>

<file path=ppt/slideLayouts/_rels/slideLayout56.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31.png"/><Relationship Id="rId1" Type="http://schemas.openxmlformats.org/officeDocument/2006/relationships/slideMaster" Target="../slideMasters/slideMaster7.xml"/><Relationship Id="rId5" Type="http://schemas.openxmlformats.org/officeDocument/2006/relationships/image" Target="../media/image2.svg"/><Relationship Id="rId4" Type="http://schemas.openxmlformats.org/officeDocument/2006/relationships/image" Target="../media/image32.png"/></Relationships>
</file>

<file path=ppt/slideLayouts/_rels/slideLayout57.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31.png"/><Relationship Id="rId1" Type="http://schemas.openxmlformats.org/officeDocument/2006/relationships/slideMaster" Target="../slideMasters/slideMaster7.xml"/><Relationship Id="rId5" Type="http://schemas.openxmlformats.org/officeDocument/2006/relationships/image" Target="../media/image2.svg"/><Relationship Id="rId4" Type="http://schemas.openxmlformats.org/officeDocument/2006/relationships/image" Target="../media/image32.png"/></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9.xml.rels><?xml version="1.0" encoding="UTF-8" standalone="yes"?>
<Relationships xmlns="http://schemas.openxmlformats.org/package/2006/relationships"><Relationship Id="rId3" Type="http://schemas.openxmlformats.org/officeDocument/2006/relationships/hyperlink" Target="http://www.wateraid.org/uk" TargetMode="External"/><Relationship Id="rId2" Type="http://schemas.openxmlformats.org/officeDocument/2006/relationships/image" Target="../media/image19.png"/><Relationship Id="rId1" Type="http://schemas.openxmlformats.org/officeDocument/2006/relationships/slideMaster" Target="../slideMasters/slideMaster8.xml"/></Relationships>
</file>

<file path=ppt/slideLayouts/_rels/slideLayout60.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14.png"/><Relationship Id="rId2" Type="http://schemas.openxmlformats.org/officeDocument/2006/relationships/image" Target="../media/image20.png"/><Relationship Id="rId1" Type="http://schemas.openxmlformats.org/officeDocument/2006/relationships/slideMaster" Target="../slideMasters/slideMaster8.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8.xml"/></Relationships>
</file>

<file path=ppt/slideLayouts/_rels/slideLayout6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Master" Target="../slideMasters/slideMaster8.xml"/></Relationships>
</file>

<file path=ppt/slideLayouts/_rels/slideLayout6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3.png"/><Relationship Id="rId1" Type="http://schemas.openxmlformats.org/officeDocument/2006/relationships/slideMaster" Target="../slideMasters/slideMaster8.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8.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6.xml.rels><?xml version="1.0" encoding="UTF-8" standalone="yes"?>
<Relationships xmlns="http://schemas.openxmlformats.org/package/2006/relationships"><Relationship Id="rId3" Type="http://schemas.openxmlformats.org/officeDocument/2006/relationships/hyperlink" Target="http://www.wateraid.org/uk" TargetMode="External"/><Relationship Id="rId2" Type="http://schemas.openxmlformats.org/officeDocument/2006/relationships/image" Target="../media/image19.png"/><Relationship Id="rId1" Type="http://schemas.openxmlformats.org/officeDocument/2006/relationships/slideMaster" Target="../slideMasters/slideMaster8.xml"/></Relationships>
</file>

<file path=ppt/slideLayouts/_rels/slideLayout67.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14.png"/><Relationship Id="rId2" Type="http://schemas.openxmlformats.org/officeDocument/2006/relationships/image" Target="../media/image20.png"/><Relationship Id="rId1" Type="http://schemas.openxmlformats.org/officeDocument/2006/relationships/slideMaster" Target="../slideMasters/slideMaster8.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Layouts/_rels/slideLayout68.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image" Target="../media/image14.png"/><Relationship Id="rId1" Type="http://schemas.openxmlformats.org/officeDocument/2006/relationships/slideMaster" Target="../slideMasters/slideMaster8.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Layouts/_rels/slideLayout6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8.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8.xml"/></Relationships>
</file>

<file path=ppt/slideLayouts/_rels/slideLayout7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5.png"/><Relationship Id="rId1" Type="http://schemas.openxmlformats.org/officeDocument/2006/relationships/slideMaster" Target="../slideMasters/slideMaster8.xml"/></Relationships>
</file>

<file path=ppt/slideLayouts/_rels/slideLayout7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Master" Target="../slideMasters/slideMaster8.xml"/><Relationship Id="rId4" Type="http://schemas.openxmlformats.org/officeDocument/2006/relationships/image" Target="../media/image14.png"/></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8.xml"/></Relationships>
</file>

<file path=ppt/slideLayouts/_rels/slideLayout7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Master" Target="../slideMasters/slideMaster8.xml"/></Relationships>
</file>

<file path=ppt/slideLayouts/_rels/slideLayout7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8.png"/><Relationship Id="rId1" Type="http://schemas.openxmlformats.org/officeDocument/2006/relationships/slideMaster" Target="../slideMasters/slideMaster8.xml"/></Relationships>
</file>

<file path=ppt/slideLayouts/_rels/slideLayout76.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14.png"/><Relationship Id="rId2" Type="http://schemas.openxmlformats.org/officeDocument/2006/relationships/image" Target="../media/image20.png"/><Relationship Id="rId1" Type="http://schemas.openxmlformats.org/officeDocument/2006/relationships/slideMaster" Target="../slideMasters/slideMaster8.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Layouts/_rels/slideLayout7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5.png"/><Relationship Id="rId1" Type="http://schemas.openxmlformats.org/officeDocument/2006/relationships/slideMaster" Target="../slideMasters/slideMaster8.xml"/></Relationships>
</file>

<file path=ppt/slideLayouts/_rels/slideLayout7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Master" Target="../slideMasters/slideMaster8.xml"/><Relationship Id="rId4" Type="http://schemas.openxmlformats.org/officeDocument/2006/relationships/image" Target="../media/image14.png"/></Relationships>
</file>

<file path=ppt/slideLayouts/_rels/slideLayout8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8.png"/><Relationship Id="rId1" Type="http://schemas.openxmlformats.org/officeDocument/2006/relationships/slideMaster" Target="../slideMasters/slideMaster8.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ntents 1">
    <p:spTree>
      <p:nvGrpSpPr>
        <p:cNvPr id="1" name=""/>
        <p:cNvGrpSpPr/>
        <p:nvPr/>
      </p:nvGrpSpPr>
      <p:grpSpPr>
        <a:xfrm>
          <a:off x="0" y="0"/>
          <a:ext cx="0" cy="0"/>
          <a:chOff x="0" y="0"/>
          <a:chExt cx="0" cy="0"/>
        </a:xfrm>
      </p:grpSpPr>
      <p:pic>
        <p:nvPicPr>
          <p:cNvPr id="12" name="Graphic 11">
            <a:extLst>
              <a:ext uri="{FF2B5EF4-FFF2-40B4-BE49-F238E27FC236}">
                <a16:creationId xmlns:a16="http://schemas.microsoft.com/office/drawing/2014/main" id="{2EF838F7-1FB3-4141-AAFB-32DCF300E260}"/>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4" name="Graphic 24">
            <a:extLst>
              <a:ext uri="{FF2B5EF4-FFF2-40B4-BE49-F238E27FC236}">
                <a16:creationId xmlns:a16="http://schemas.microsoft.com/office/drawing/2014/main" id="{05113FB5-2BAA-E34A-8F53-D23C769BA1C9}"/>
              </a:ext>
            </a:extLst>
          </p:cNvPr>
          <p:cNvSpPr/>
          <p:nvPr userDrawn="1"/>
        </p:nvSpPr>
        <p:spPr>
          <a:xfrm>
            <a:off x="358774" y="358775"/>
            <a:ext cx="7578727" cy="809627"/>
          </a:xfrm>
          <a:custGeom>
            <a:avLst/>
            <a:gdLst>
              <a:gd name="connsiteX0" fmla="*/ 36053 w 7574535"/>
              <a:gd name="connsiteY0" fmla="*/ 0 h 806841"/>
              <a:gd name="connsiteX1" fmla="*/ 7538610 w 7574535"/>
              <a:gd name="connsiteY1" fmla="*/ 0 h 806841"/>
              <a:gd name="connsiteX2" fmla="*/ 7574536 w 7574535"/>
              <a:gd name="connsiteY2" fmla="*/ 35801 h 806841"/>
              <a:gd name="connsiteX3" fmla="*/ 7574536 w 7574535"/>
              <a:gd name="connsiteY3" fmla="*/ 771041 h 806841"/>
              <a:gd name="connsiteX4" fmla="*/ 7538610 w 7574535"/>
              <a:gd name="connsiteY4" fmla="*/ 806842 h 806841"/>
              <a:gd name="connsiteX5" fmla="*/ 35926 w 7574535"/>
              <a:gd name="connsiteY5" fmla="*/ 806842 h 806841"/>
              <a:gd name="connsiteX6" fmla="*/ 0 w 7574535"/>
              <a:gd name="connsiteY6" fmla="*/ 771041 h 806841"/>
              <a:gd name="connsiteX7" fmla="*/ 0 w 7574535"/>
              <a:gd name="connsiteY7" fmla="*/ 35927 h 806841"/>
              <a:gd name="connsiteX8" fmla="*/ 36053 w 7574535"/>
              <a:gd name="connsiteY8" fmla="*/ 0 h 80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74535" h="806841">
                <a:moveTo>
                  <a:pt x="36053" y="0"/>
                </a:moveTo>
                <a:lnTo>
                  <a:pt x="7538610" y="0"/>
                </a:lnTo>
                <a:cubicBezTo>
                  <a:pt x="7558452" y="0"/>
                  <a:pt x="7574536" y="16028"/>
                  <a:pt x="7574536" y="35801"/>
                </a:cubicBezTo>
                <a:lnTo>
                  <a:pt x="7574536" y="771041"/>
                </a:lnTo>
                <a:cubicBezTo>
                  <a:pt x="7574536" y="790814"/>
                  <a:pt x="7558452" y="806842"/>
                  <a:pt x="7538610" y="806842"/>
                </a:cubicBezTo>
                <a:lnTo>
                  <a:pt x="35926" y="806842"/>
                </a:lnTo>
                <a:cubicBezTo>
                  <a:pt x="16085" y="806842"/>
                  <a:pt x="0" y="790814"/>
                  <a:pt x="0" y="771041"/>
                </a:cubicBezTo>
                <a:lnTo>
                  <a:pt x="0" y="35927"/>
                </a:lnTo>
                <a:cubicBezTo>
                  <a:pt x="0" y="16085"/>
                  <a:pt x="16141" y="0"/>
                  <a:pt x="36053" y="0"/>
                </a:cubicBezTo>
                <a:close/>
              </a:path>
            </a:pathLst>
          </a:custGeom>
          <a:solidFill>
            <a:schemeClr val="tx2"/>
          </a:solidFill>
          <a:ln w="12684" cap="flat">
            <a:noFill/>
            <a:prstDash val="solid"/>
            <a:miter/>
          </a:ln>
        </p:spPr>
        <p:txBody>
          <a:bodyPr rtlCol="0" anchor="ctr"/>
          <a:lstStyle/>
          <a:p>
            <a:endParaRPr lang="en-GB" sz="1800" dirty="0"/>
          </a:p>
        </p:txBody>
      </p:sp>
      <p:sp>
        <p:nvSpPr>
          <p:cNvPr id="6" name="Graphic 20">
            <a:extLst>
              <a:ext uri="{FF2B5EF4-FFF2-40B4-BE49-F238E27FC236}">
                <a16:creationId xmlns:a16="http://schemas.microsoft.com/office/drawing/2014/main" id="{D7870567-1B80-524E-B822-7302C3F5E232}"/>
              </a:ext>
            </a:extLst>
          </p:cNvPr>
          <p:cNvSpPr/>
          <p:nvPr userDrawn="1"/>
        </p:nvSpPr>
        <p:spPr>
          <a:xfrm>
            <a:off x="7978525" y="358775"/>
            <a:ext cx="806841" cy="809627"/>
          </a:xfrm>
          <a:custGeom>
            <a:avLst/>
            <a:gdLst>
              <a:gd name="connsiteX0" fmla="*/ 35927 w 806841"/>
              <a:gd name="connsiteY0" fmla="*/ 0 h 806969"/>
              <a:gd name="connsiteX1" fmla="*/ 770914 w 806841"/>
              <a:gd name="connsiteY1" fmla="*/ 0 h 806969"/>
              <a:gd name="connsiteX2" fmla="*/ 806841 w 806841"/>
              <a:gd name="connsiteY2" fmla="*/ 35927 h 806969"/>
              <a:gd name="connsiteX3" fmla="*/ 806841 w 806841"/>
              <a:gd name="connsiteY3" fmla="*/ 771042 h 806969"/>
              <a:gd name="connsiteX4" fmla="*/ 770914 w 806841"/>
              <a:gd name="connsiteY4" fmla="*/ 806969 h 806969"/>
              <a:gd name="connsiteX5" fmla="*/ 35801 w 806841"/>
              <a:gd name="connsiteY5" fmla="*/ 806969 h 806969"/>
              <a:gd name="connsiteX6" fmla="*/ 0 w 806841"/>
              <a:gd name="connsiteY6" fmla="*/ 771169 h 806969"/>
              <a:gd name="connsiteX7" fmla="*/ 0 w 806841"/>
              <a:gd name="connsiteY7" fmla="*/ 771042 h 806969"/>
              <a:gd name="connsiteX8" fmla="*/ 0 w 806841"/>
              <a:gd name="connsiteY8" fmla="*/ 35927 h 806969"/>
              <a:gd name="connsiteX9" fmla="*/ 35927 w 806841"/>
              <a:gd name="connsiteY9" fmla="*/ 0 h 8069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6841" h="806969">
                <a:moveTo>
                  <a:pt x="35927" y="0"/>
                </a:moveTo>
                <a:lnTo>
                  <a:pt x="770914" y="0"/>
                </a:lnTo>
                <a:cubicBezTo>
                  <a:pt x="790756" y="0"/>
                  <a:pt x="806841" y="16085"/>
                  <a:pt x="806841" y="35927"/>
                </a:cubicBezTo>
                <a:lnTo>
                  <a:pt x="806841" y="771042"/>
                </a:lnTo>
                <a:cubicBezTo>
                  <a:pt x="806841" y="790884"/>
                  <a:pt x="790756" y="806969"/>
                  <a:pt x="770914" y="806969"/>
                </a:cubicBezTo>
                <a:lnTo>
                  <a:pt x="35801" y="806969"/>
                </a:lnTo>
                <a:cubicBezTo>
                  <a:pt x="16029" y="806969"/>
                  <a:pt x="0" y="790941"/>
                  <a:pt x="0" y="771169"/>
                </a:cubicBezTo>
                <a:cubicBezTo>
                  <a:pt x="0" y="771127"/>
                  <a:pt x="0" y="771084"/>
                  <a:pt x="0" y="771042"/>
                </a:cubicBezTo>
                <a:lnTo>
                  <a:pt x="0" y="35927"/>
                </a:lnTo>
                <a:cubicBezTo>
                  <a:pt x="0" y="16085"/>
                  <a:pt x="16085" y="0"/>
                  <a:pt x="35927" y="0"/>
                </a:cubicBezTo>
                <a:close/>
              </a:path>
            </a:pathLst>
          </a:custGeom>
          <a:solidFill>
            <a:schemeClr val="tx2"/>
          </a:solidFill>
          <a:ln w="12502" cap="flat">
            <a:noFill/>
            <a:prstDash val="solid"/>
            <a:miter/>
          </a:ln>
        </p:spPr>
        <p:txBody>
          <a:bodyPr rtlCol="0" anchor="ctr"/>
          <a:lstStyle/>
          <a:p>
            <a:endParaRPr lang="en-GB" sz="1800" dirty="0"/>
          </a:p>
        </p:txBody>
      </p:sp>
      <p:sp>
        <p:nvSpPr>
          <p:cNvPr id="18" name="Picture Placeholder 13">
            <a:extLst>
              <a:ext uri="{FF2B5EF4-FFF2-40B4-BE49-F238E27FC236}">
                <a16:creationId xmlns:a16="http://schemas.microsoft.com/office/drawing/2014/main" id="{3424B53A-428D-584C-8801-C74DB01564D8}"/>
              </a:ext>
            </a:extLst>
          </p:cNvPr>
          <p:cNvSpPr>
            <a:spLocks noGrp="1"/>
          </p:cNvSpPr>
          <p:nvPr>
            <p:ph type="pic" sz="quarter" idx="19" hasCustomPrompt="1"/>
          </p:nvPr>
        </p:nvSpPr>
        <p:spPr>
          <a:xfrm>
            <a:off x="358780" y="1204654"/>
            <a:ext cx="809625" cy="809625"/>
          </a:xfrm>
          <a:prstGeom prst="rect">
            <a:avLst/>
          </a:prstGeom>
          <a:noFill/>
        </p:spPr>
        <p:txBody>
          <a:bodyPr lIns="108000" tIns="108000" rIns="108000" bIns="108000" anchor="ctr"/>
          <a:lstStyle>
            <a:lvl1pPr marL="0" indent="0" algn="ctr">
              <a:buNone/>
              <a:defRPr sz="1100" b="1"/>
            </a:lvl1pPr>
          </a:lstStyle>
          <a:p>
            <a:r>
              <a:rPr lang="en-GB" dirty="0"/>
              <a:t>Click to insert numeral</a:t>
            </a:r>
          </a:p>
        </p:txBody>
      </p:sp>
      <p:sp>
        <p:nvSpPr>
          <p:cNvPr id="19" name="Picture Placeholder 13">
            <a:extLst>
              <a:ext uri="{FF2B5EF4-FFF2-40B4-BE49-F238E27FC236}">
                <a16:creationId xmlns:a16="http://schemas.microsoft.com/office/drawing/2014/main" id="{22A1BD2D-D47F-B84F-BBA5-6F0BBB39D0D5}"/>
              </a:ext>
            </a:extLst>
          </p:cNvPr>
          <p:cNvSpPr>
            <a:spLocks noGrp="1"/>
          </p:cNvSpPr>
          <p:nvPr>
            <p:ph type="pic" sz="quarter" idx="20" hasCustomPrompt="1"/>
          </p:nvPr>
        </p:nvSpPr>
        <p:spPr>
          <a:xfrm>
            <a:off x="358780" y="2052379"/>
            <a:ext cx="809625" cy="809625"/>
          </a:xfrm>
          <a:prstGeom prst="rect">
            <a:avLst/>
          </a:prstGeom>
          <a:noFill/>
        </p:spPr>
        <p:txBody>
          <a:bodyPr lIns="108000" tIns="108000" rIns="108000" bIns="108000" anchor="ctr"/>
          <a:lstStyle>
            <a:lvl1pPr marL="0" indent="0" algn="ctr">
              <a:buNone/>
              <a:defRPr sz="1100" b="1"/>
            </a:lvl1pPr>
          </a:lstStyle>
          <a:p>
            <a:r>
              <a:rPr lang="en-GB" dirty="0"/>
              <a:t>Click to insert numeral</a:t>
            </a:r>
          </a:p>
        </p:txBody>
      </p:sp>
      <p:sp>
        <p:nvSpPr>
          <p:cNvPr id="20" name="Picture Placeholder 13">
            <a:extLst>
              <a:ext uri="{FF2B5EF4-FFF2-40B4-BE49-F238E27FC236}">
                <a16:creationId xmlns:a16="http://schemas.microsoft.com/office/drawing/2014/main" id="{3DFC4549-4817-664A-A5D9-178C8D9D2BB5}"/>
              </a:ext>
            </a:extLst>
          </p:cNvPr>
          <p:cNvSpPr>
            <a:spLocks noGrp="1"/>
          </p:cNvSpPr>
          <p:nvPr>
            <p:ph type="pic" sz="quarter" idx="21" hasCustomPrompt="1"/>
          </p:nvPr>
        </p:nvSpPr>
        <p:spPr>
          <a:xfrm>
            <a:off x="358780" y="2896927"/>
            <a:ext cx="809625" cy="809625"/>
          </a:xfrm>
          <a:prstGeom prst="rect">
            <a:avLst/>
          </a:prstGeom>
          <a:noFill/>
        </p:spPr>
        <p:txBody>
          <a:bodyPr lIns="108000" tIns="108000" rIns="108000" bIns="108000" anchor="ctr"/>
          <a:lstStyle>
            <a:lvl1pPr marL="0" indent="0" algn="ctr">
              <a:buNone/>
              <a:defRPr sz="1100" b="1"/>
            </a:lvl1pPr>
          </a:lstStyle>
          <a:p>
            <a:r>
              <a:rPr lang="en-GB" dirty="0"/>
              <a:t>Click to insert numeral</a:t>
            </a:r>
          </a:p>
        </p:txBody>
      </p:sp>
      <p:sp>
        <p:nvSpPr>
          <p:cNvPr id="21" name="Picture Placeholder 13">
            <a:extLst>
              <a:ext uri="{FF2B5EF4-FFF2-40B4-BE49-F238E27FC236}">
                <a16:creationId xmlns:a16="http://schemas.microsoft.com/office/drawing/2014/main" id="{44BF00BE-CD8E-3447-89CA-434C99C4F8AF}"/>
              </a:ext>
            </a:extLst>
          </p:cNvPr>
          <p:cNvSpPr>
            <a:spLocks noGrp="1"/>
          </p:cNvSpPr>
          <p:nvPr>
            <p:ph type="pic" sz="quarter" idx="22" hasCustomPrompt="1"/>
          </p:nvPr>
        </p:nvSpPr>
        <p:spPr>
          <a:xfrm>
            <a:off x="358780" y="3744653"/>
            <a:ext cx="809625" cy="809625"/>
          </a:xfrm>
          <a:prstGeom prst="rect">
            <a:avLst/>
          </a:prstGeom>
          <a:noFill/>
        </p:spPr>
        <p:txBody>
          <a:bodyPr lIns="108000" tIns="108000" rIns="108000" bIns="108000" anchor="ctr"/>
          <a:lstStyle>
            <a:lvl1pPr marL="0" indent="0" algn="ctr">
              <a:buNone/>
              <a:defRPr sz="1100" b="1"/>
            </a:lvl1pPr>
          </a:lstStyle>
          <a:p>
            <a:r>
              <a:rPr lang="en-GB" dirty="0"/>
              <a:t>Click to insert numeral</a:t>
            </a:r>
          </a:p>
        </p:txBody>
      </p:sp>
      <p:sp>
        <p:nvSpPr>
          <p:cNvPr id="22" name="Text Placeholder 33">
            <a:extLst>
              <a:ext uri="{FF2B5EF4-FFF2-40B4-BE49-F238E27FC236}">
                <a16:creationId xmlns:a16="http://schemas.microsoft.com/office/drawing/2014/main" id="{31BE4ED4-66E5-DD40-B407-45CA4D59A145}"/>
              </a:ext>
            </a:extLst>
          </p:cNvPr>
          <p:cNvSpPr>
            <a:spLocks noGrp="1"/>
          </p:cNvSpPr>
          <p:nvPr>
            <p:ph type="body" sz="quarter" idx="14" hasCustomPrompt="1"/>
          </p:nvPr>
        </p:nvSpPr>
        <p:spPr>
          <a:xfrm>
            <a:off x="355854" y="358776"/>
            <a:ext cx="7578727" cy="805122"/>
          </a:xfrm>
          <a:prstGeom prst="rect">
            <a:avLst/>
          </a:prstGeom>
        </p:spPr>
        <p:txBody>
          <a:bodyPr lIns="72000" tIns="72000" rIns="72000" bIns="72000" anchor="ctr"/>
          <a:lstStyle>
            <a:lvl1pPr marL="0" indent="0">
              <a:lnSpc>
                <a:spcPct val="110000"/>
              </a:lnSpc>
              <a:spcBef>
                <a:spcPts val="0"/>
              </a:spcBef>
              <a:buNone/>
              <a:defRPr sz="2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Contents page</a:t>
            </a:r>
          </a:p>
        </p:txBody>
      </p:sp>
      <p:sp>
        <p:nvSpPr>
          <p:cNvPr id="24" name="Picture Placeholder 23">
            <a:extLst>
              <a:ext uri="{FF2B5EF4-FFF2-40B4-BE49-F238E27FC236}">
                <a16:creationId xmlns:a16="http://schemas.microsoft.com/office/drawing/2014/main" id="{C81D6B3F-FA0B-A549-B44D-99A063870744}"/>
              </a:ext>
            </a:extLst>
          </p:cNvPr>
          <p:cNvSpPr>
            <a:spLocks noGrp="1"/>
          </p:cNvSpPr>
          <p:nvPr>
            <p:ph type="pic" sz="quarter" idx="10" hasCustomPrompt="1"/>
          </p:nvPr>
        </p:nvSpPr>
        <p:spPr>
          <a:xfrm>
            <a:off x="4591046" y="1205982"/>
            <a:ext cx="4197103" cy="3346968"/>
          </a:xfrm>
          <a:custGeom>
            <a:avLst/>
            <a:gdLst>
              <a:gd name="connsiteX0" fmla="*/ 36099 w 4197102"/>
              <a:gd name="connsiteY0" fmla="*/ 0 h 3346968"/>
              <a:gd name="connsiteX1" fmla="*/ 4161134 w 4197102"/>
              <a:gd name="connsiteY1" fmla="*/ 0 h 3346968"/>
              <a:gd name="connsiteX2" fmla="*/ 4197102 w 4197102"/>
              <a:gd name="connsiteY2" fmla="*/ 35924 h 3346968"/>
              <a:gd name="connsiteX3" fmla="*/ 4197102 w 4197102"/>
              <a:gd name="connsiteY3" fmla="*/ 3310917 h 3346968"/>
              <a:gd name="connsiteX4" fmla="*/ 4161007 w 4197102"/>
              <a:gd name="connsiteY4" fmla="*/ 3346968 h 3346968"/>
              <a:gd name="connsiteX5" fmla="*/ 36099 w 4197102"/>
              <a:gd name="connsiteY5" fmla="*/ 3346968 h 3346968"/>
              <a:gd name="connsiteX6" fmla="*/ 0 w 4197102"/>
              <a:gd name="connsiteY6" fmla="*/ 3310917 h 3346968"/>
              <a:gd name="connsiteX7" fmla="*/ 4 w 4197102"/>
              <a:gd name="connsiteY7" fmla="*/ 3310410 h 3346968"/>
              <a:gd name="connsiteX8" fmla="*/ 4 w 4197102"/>
              <a:gd name="connsiteY8" fmla="*/ 36051 h 3346968"/>
              <a:gd name="connsiteX9" fmla="*/ 36099 w 4197102"/>
              <a:gd name="connsiteY9" fmla="*/ 0 h 3346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197102" h="3346968">
                <a:moveTo>
                  <a:pt x="36099" y="0"/>
                </a:moveTo>
                <a:lnTo>
                  <a:pt x="4161134" y="0"/>
                </a:lnTo>
                <a:cubicBezTo>
                  <a:pt x="4180999" y="0"/>
                  <a:pt x="4197102" y="16084"/>
                  <a:pt x="4197102" y="35924"/>
                </a:cubicBezTo>
                <a:lnTo>
                  <a:pt x="4197102" y="3310917"/>
                </a:lnTo>
                <a:cubicBezTo>
                  <a:pt x="4197102" y="3330821"/>
                  <a:pt x="4180935" y="3346968"/>
                  <a:pt x="4161007" y="3346968"/>
                </a:cubicBezTo>
                <a:lnTo>
                  <a:pt x="36099" y="3346968"/>
                </a:lnTo>
                <a:cubicBezTo>
                  <a:pt x="16164" y="3346968"/>
                  <a:pt x="2" y="3330834"/>
                  <a:pt x="0" y="3310917"/>
                </a:cubicBezTo>
                <a:cubicBezTo>
                  <a:pt x="0" y="3310752"/>
                  <a:pt x="1" y="3310575"/>
                  <a:pt x="4" y="3310410"/>
                </a:cubicBezTo>
                <a:lnTo>
                  <a:pt x="4" y="36051"/>
                </a:lnTo>
                <a:cubicBezTo>
                  <a:pt x="4" y="16141"/>
                  <a:pt x="16164" y="0"/>
                  <a:pt x="36099" y="0"/>
                </a:cubicBezTo>
                <a:close/>
              </a:path>
            </a:pathLst>
          </a:custGeom>
        </p:spPr>
        <p:txBody>
          <a:bodyPr wrap="square" lIns="0" tIns="0" rIns="0" bIns="0" anchor="ctr">
            <a:noAutofit/>
          </a:bodyPr>
          <a:lstStyle>
            <a:lvl1pPr marL="0" indent="0" algn="ctr">
              <a:buNone/>
              <a:defRPr sz="1500" b="1"/>
            </a:lvl1pPr>
          </a:lstStyle>
          <a:p>
            <a:r>
              <a:rPr lang="en-GB" dirty="0"/>
              <a:t>Click to insert image</a:t>
            </a:r>
          </a:p>
        </p:txBody>
      </p:sp>
      <p:sp>
        <p:nvSpPr>
          <p:cNvPr id="25" name="Vertical Text Placeholder 28">
            <a:extLst>
              <a:ext uri="{FF2B5EF4-FFF2-40B4-BE49-F238E27FC236}">
                <a16:creationId xmlns:a16="http://schemas.microsoft.com/office/drawing/2014/main" id="{3F0C11A1-228F-C746-918B-34320414109E}"/>
              </a:ext>
            </a:extLst>
          </p:cNvPr>
          <p:cNvSpPr>
            <a:spLocks noGrp="1"/>
          </p:cNvSpPr>
          <p:nvPr>
            <p:ph type="body" orient="vert" sz="quarter" idx="13" hasCustomPrompt="1"/>
          </p:nvPr>
        </p:nvSpPr>
        <p:spPr>
          <a:xfrm rot="10800000">
            <a:off x="8525369" y="1203325"/>
            <a:ext cx="259857" cy="3349626"/>
          </a:xfrm>
          <a:prstGeom prst="rect">
            <a:avLst/>
          </a:prstGeom>
        </p:spPr>
        <p:txBody>
          <a:bodyPr vert="eaVert" tIns="90000" rIns="90000" bIns="90000"/>
          <a:lstStyle>
            <a:lvl1pPr marL="0" indent="0" algn="r">
              <a:lnSpc>
                <a:spcPct val="110000"/>
              </a:lnSpc>
              <a:spcBef>
                <a:spcPts val="0"/>
              </a:spcBef>
              <a:buNone/>
              <a:defRPr sz="600"/>
            </a:lvl1pPr>
            <a:lvl2pPr>
              <a:defRPr sz="500"/>
            </a:lvl2pPr>
            <a:lvl3pPr>
              <a:defRPr sz="500"/>
            </a:lvl3pPr>
            <a:lvl4pPr>
              <a:defRPr sz="500"/>
            </a:lvl4pPr>
            <a:lvl5pPr>
              <a:defRPr sz="500"/>
            </a:lvl5pPr>
          </a:lstStyle>
          <a:p>
            <a:pPr lvl="0"/>
            <a:r>
              <a:rPr lang="en-GB" dirty="0"/>
              <a:t>WaterAid/Photographer Name</a:t>
            </a:r>
          </a:p>
        </p:txBody>
      </p:sp>
      <p:sp>
        <p:nvSpPr>
          <p:cNvPr id="27" name="Text Placeholder 33">
            <a:extLst>
              <a:ext uri="{FF2B5EF4-FFF2-40B4-BE49-F238E27FC236}">
                <a16:creationId xmlns:a16="http://schemas.microsoft.com/office/drawing/2014/main" id="{B6CA6795-4480-CA49-9F4E-1887C0E09C85}"/>
              </a:ext>
            </a:extLst>
          </p:cNvPr>
          <p:cNvSpPr>
            <a:spLocks noGrp="1"/>
          </p:cNvSpPr>
          <p:nvPr>
            <p:ph type="body" sz="quarter" idx="26" hasCustomPrompt="1"/>
          </p:nvPr>
        </p:nvSpPr>
        <p:spPr>
          <a:xfrm>
            <a:off x="1206501" y="1209158"/>
            <a:ext cx="3346449" cy="443355"/>
          </a:xfrm>
          <a:prstGeom prst="rect">
            <a:avLst/>
          </a:prstGeom>
        </p:spPr>
        <p:txBody>
          <a:bodyPr lIns="72000" tIns="72000" rIns="72000" bIns="72000" anchor="b"/>
          <a:lstStyle>
            <a:lvl1pPr marL="0" indent="0">
              <a:lnSpc>
                <a:spcPct val="110000"/>
              </a:lnSpc>
              <a:spcBef>
                <a:spcPts val="0"/>
              </a:spcBef>
              <a:buNone/>
              <a:defRPr sz="1500" b="1"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
        <p:nvSpPr>
          <p:cNvPr id="28" name="Text Placeholder 33">
            <a:extLst>
              <a:ext uri="{FF2B5EF4-FFF2-40B4-BE49-F238E27FC236}">
                <a16:creationId xmlns:a16="http://schemas.microsoft.com/office/drawing/2014/main" id="{D48C9427-18E6-2D47-89DC-3639202E4CEB}"/>
              </a:ext>
            </a:extLst>
          </p:cNvPr>
          <p:cNvSpPr>
            <a:spLocks noGrp="1"/>
          </p:cNvSpPr>
          <p:nvPr>
            <p:ph type="body" sz="quarter" idx="27" hasCustomPrompt="1"/>
          </p:nvPr>
        </p:nvSpPr>
        <p:spPr>
          <a:xfrm>
            <a:off x="1206501" y="1690092"/>
            <a:ext cx="3346449" cy="322858"/>
          </a:xfrm>
          <a:prstGeom prst="rect">
            <a:avLst/>
          </a:prstGeom>
        </p:spPr>
        <p:txBody>
          <a:bodyPr lIns="72000" tIns="72000" rIns="72000" bIns="72000" anchor="t"/>
          <a:lstStyle>
            <a:lvl1pPr marL="0" indent="0">
              <a:lnSpc>
                <a:spcPct val="110000"/>
              </a:lnSpc>
              <a:spcBef>
                <a:spcPts val="0"/>
              </a:spcBef>
              <a:buNone/>
              <a:defRPr sz="7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Sub-heading / introduction text if required</a:t>
            </a:r>
          </a:p>
        </p:txBody>
      </p:sp>
      <p:sp>
        <p:nvSpPr>
          <p:cNvPr id="31" name="Text Placeholder 33">
            <a:extLst>
              <a:ext uri="{FF2B5EF4-FFF2-40B4-BE49-F238E27FC236}">
                <a16:creationId xmlns:a16="http://schemas.microsoft.com/office/drawing/2014/main" id="{06A5F215-F151-034E-AF3D-AF35B301B120}"/>
              </a:ext>
            </a:extLst>
          </p:cNvPr>
          <p:cNvSpPr>
            <a:spLocks noGrp="1"/>
          </p:cNvSpPr>
          <p:nvPr>
            <p:ph type="body" sz="quarter" idx="28" hasCustomPrompt="1"/>
          </p:nvPr>
        </p:nvSpPr>
        <p:spPr>
          <a:xfrm>
            <a:off x="1206501" y="2057402"/>
            <a:ext cx="3346449" cy="443355"/>
          </a:xfrm>
          <a:prstGeom prst="rect">
            <a:avLst/>
          </a:prstGeom>
        </p:spPr>
        <p:txBody>
          <a:bodyPr lIns="72000" tIns="72000" rIns="72000" bIns="72000" anchor="b"/>
          <a:lstStyle>
            <a:lvl1pPr marL="0" indent="0">
              <a:lnSpc>
                <a:spcPct val="110000"/>
              </a:lnSpc>
              <a:spcBef>
                <a:spcPts val="0"/>
              </a:spcBef>
              <a:buNone/>
              <a:defRPr sz="1500" b="1"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
        <p:nvSpPr>
          <p:cNvPr id="32" name="Text Placeholder 33">
            <a:extLst>
              <a:ext uri="{FF2B5EF4-FFF2-40B4-BE49-F238E27FC236}">
                <a16:creationId xmlns:a16="http://schemas.microsoft.com/office/drawing/2014/main" id="{60153B8E-ED50-3249-A6CD-1F4FA54E4B68}"/>
              </a:ext>
            </a:extLst>
          </p:cNvPr>
          <p:cNvSpPr>
            <a:spLocks noGrp="1"/>
          </p:cNvSpPr>
          <p:nvPr>
            <p:ph type="body" sz="quarter" idx="29" hasCustomPrompt="1"/>
          </p:nvPr>
        </p:nvSpPr>
        <p:spPr>
          <a:xfrm>
            <a:off x="1206501" y="2538336"/>
            <a:ext cx="3346449" cy="322858"/>
          </a:xfrm>
          <a:prstGeom prst="rect">
            <a:avLst/>
          </a:prstGeom>
        </p:spPr>
        <p:txBody>
          <a:bodyPr lIns="72000" tIns="72000" rIns="72000" bIns="72000" anchor="t"/>
          <a:lstStyle>
            <a:lvl1pPr marL="0" indent="0">
              <a:lnSpc>
                <a:spcPct val="110000"/>
              </a:lnSpc>
              <a:spcBef>
                <a:spcPts val="0"/>
              </a:spcBef>
              <a:buNone/>
              <a:defRPr sz="7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Sub-heading / introduction text if required</a:t>
            </a:r>
          </a:p>
        </p:txBody>
      </p:sp>
      <p:sp>
        <p:nvSpPr>
          <p:cNvPr id="33" name="Text Placeholder 33">
            <a:extLst>
              <a:ext uri="{FF2B5EF4-FFF2-40B4-BE49-F238E27FC236}">
                <a16:creationId xmlns:a16="http://schemas.microsoft.com/office/drawing/2014/main" id="{BEC4E811-973E-014E-A4D6-0FDE9F8C8E9B}"/>
              </a:ext>
            </a:extLst>
          </p:cNvPr>
          <p:cNvSpPr>
            <a:spLocks noGrp="1"/>
          </p:cNvSpPr>
          <p:nvPr>
            <p:ph type="body" sz="quarter" idx="30" hasCustomPrompt="1"/>
          </p:nvPr>
        </p:nvSpPr>
        <p:spPr>
          <a:xfrm>
            <a:off x="1206501" y="2896929"/>
            <a:ext cx="3346449" cy="443355"/>
          </a:xfrm>
          <a:prstGeom prst="rect">
            <a:avLst/>
          </a:prstGeom>
        </p:spPr>
        <p:txBody>
          <a:bodyPr lIns="72000" tIns="72000" rIns="72000" bIns="72000" anchor="b"/>
          <a:lstStyle>
            <a:lvl1pPr marL="0" indent="0">
              <a:lnSpc>
                <a:spcPct val="110000"/>
              </a:lnSpc>
              <a:spcBef>
                <a:spcPts val="0"/>
              </a:spcBef>
              <a:buNone/>
              <a:defRPr sz="1500" b="1"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
        <p:nvSpPr>
          <p:cNvPr id="34" name="Text Placeholder 33">
            <a:extLst>
              <a:ext uri="{FF2B5EF4-FFF2-40B4-BE49-F238E27FC236}">
                <a16:creationId xmlns:a16="http://schemas.microsoft.com/office/drawing/2014/main" id="{545880B7-02F1-2445-9C2F-DF40D878F2FC}"/>
              </a:ext>
            </a:extLst>
          </p:cNvPr>
          <p:cNvSpPr>
            <a:spLocks noGrp="1"/>
          </p:cNvSpPr>
          <p:nvPr>
            <p:ph type="body" sz="quarter" idx="31" hasCustomPrompt="1"/>
          </p:nvPr>
        </p:nvSpPr>
        <p:spPr>
          <a:xfrm>
            <a:off x="1206501" y="3377863"/>
            <a:ext cx="3346449" cy="322858"/>
          </a:xfrm>
          <a:prstGeom prst="rect">
            <a:avLst/>
          </a:prstGeom>
        </p:spPr>
        <p:txBody>
          <a:bodyPr lIns="72000" tIns="72000" rIns="72000" bIns="72000" anchor="t"/>
          <a:lstStyle>
            <a:lvl1pPr marL="0" indent="0">
              <a:lnSpc>
                <a:spcPct val="110000"/>
              </a:lnSpc>
              <a:spcBef>
                <a:spcPts val="0"/>
              </a:spcBef>
              <a:buNone/>
              <a:defRPr sz="7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Sub-heading / introduction text if required</a:t>
            </a:r>
          </a:p>
        </p:txBody>
      </p:sp>
      <p:sp>
        <p:nvSpPr>
          <p:cNvPr id="35" name="Text Placeholder 33">
            <a:extLst>
              <a:ext uri="{FF2B5EF4-FFF2-40B4-BE49-F238E27FC236}">
                <a16:creationId xmlns:a16="http://schemas.microsoft.com/office/drawing/2014/main" id="{7161B9CC-4DE6-8C49-AFBE-BF6D2843CCFF}"/>
              </a:ext>
            </a:extLst>
          </p:cNvPr>
          <p:cNvSpPr>
            <a:spLocks noGrp="1"/>
          </p:cNvSpPr>
          <p:nvPr>
            <p:ph type="body" sz="quarter" idx="32" hasCustomPrompt="1"/>
          </p:nvPr>
        </p:nvSpPr>
        <p:spPr>
          <a:xfrm>
            <a:off x="1206501" y="3744654"/>
            <a:ext cx="3346449" cy="443355"/>
          </a:xfrm>
          <a:prstGeom prst="rect">
            <a:avLst/>
          </a:prstGeom>
        </p:spPr>
        <p:txBody>
          <a:bodyPr lIns="72000" tIns="72000" rIns="72000" bIns="72000" anchor="b"/>
          <a:lstStyle>
            <a:lvl1pPr marL="0" indent="0">
              <a:lnSpc>
                <a:spcPct val="110000"/>
              </a:lnSpc>
              <a:spcBef>
                <a:spcPts val="0"/>
              </a:spcBef>
              <a:buNone/>
              <a:defRPr sz="1500" b="1"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
        <p:nvSpPr>
          <p:cNvPr id="36" name="Text Placeholder 33">
            <a:extLst>
              <a:ext uri="{FF2B5EF4-FFF2-40B4-BE49-F238E27FC236}">
                <a16:creationId xmlns:a16="http://schemas.microsoft.com/office/drawing/2014/main" id="{FF8D4D53-7461-694B-968C-89AC08E613B5}"/>
              </a:ext>
            </a:extLst>
          </p:cNvPr>
          <p:cNvSpPr>
            <a:spLocks noGrp="1"/>
          </p:cNvSpPr>
          <p:nvPr>
            <p:ph type="body" sz="quarter" idx="33" hasCustomPrompt="1"/>
          </p:nvPr>
        </p:nvSpPr>
        <p:spPr>
          <a:xfrm>
            <a:off x="1206501" y="4225588"/>
            <a:ext cx="3346449" cy="322858"/>
          </a:xfrm>
          <a:prstGeom prst="rect">
            <a:avLst/>
          </a:prstGeom>
        </p:spPr>
        <p:txBody>
          <a:bodyPr lIns="72000" tIns="72000" rIns="72000" bIns="72000" anchor="t"/>
          <a:lstStyle>
            <a:lvl1pPr marL="0" indent="0">
              <a:lnSpc>
                <a:spcPct val="110000"/>
              </a:lnSpc>
              <a:spcBef>
                <a:spcPts val="0"/>
              </a:spcBef>
              <a:buNone/>
              <a:defRPr sz="7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Sub-heading / introduction text if required</a:t>
            </a:r>
          </a:p>
        </p:txBody>
      </p:sp>
    </p:spTree>
    <p:extLst>
      <p:ext uri="{BB962C8B-B14F-4D97-AF65-F5344CB8AC3E}">
        <p14:creationId xmlns:p14="http://schemas.microsoft.com/office/powerpoint/2010/main" val="712304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1 (With Numbers)">
    <p:spTree>
      <p:nvGrpSpPr>
        <p:cNvPr id="1" name=""/>
        <p:cNvGrpSpPr/>
        <p:nvPr/>
      </p:nvGrpSpPr>
      <p:grpSpPr>
        <a:xfrm>
          <a:off x="0" y="0"/>
          <a:ext cx="0" cy="0"/>
          <a:chOff x="0" y="0"/>
          <a:chExt cx="0" cy="0"/>
        </a:xfrm>
      </p:grpSpPr>
      <p:pic>
        <p:nvPicPr>
          <p:cNvPr id="12" name="Graphic 11">
            <a:extLst>
              <a:ext uri="{FF2B5EF4-FFF2-40B4-BE49-F238E27FC236}">
                <a16:creationId xmlns:a16="http://schemas.microsoft.com/office/drawing/2014/main" id="{2EF838F7-1FB3-4141-AAFB-32DCF300E260}"/>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4" name="Graphic 24">
            <a:extLst>
              <a:ext uri="{FF2B5EF4-FFF2-40B4-BE49-F238E27FC236}">
                <a16:creationId xmlns:a16="http://schemas.microsoft.com/office/drawing/2014/main" id="{05113FB5-2BAA-E34A-8F53-D23C769BA1C9}"/>
              </a:ext>
            </a:extLst>
          </p:cNvPr>
          <p:cNvSpPr/>
          <p:nvPr userDrawn="1"/>
        </p:nvSpPr>
        <p:spPr>
          <a:xfrm>
            <a:off x="358774" y="358775"/>
            <a:ext cx="7578727" cy="809627"/>
          </a:xfrm>
          <a:custGeom>
            <a:avLst/>
            <a:gdLst>
              <a:gd name="connsiteX0" fmla="*/ 36053 w 7574535"/>
              <a:gd name="connsiteY0" fmla="*/ 0 h 806841"/>
              <a:gd name="connsiteX1" fmla="*/ 7538610 w 7574535"/>
              <a:gd name="connsiteY1" fmla="*/ 0 h 806841"/>
              <a:gd name="connsiteX2" fmla="*/ 7574536 w 7574535"/>
              <a:gd name="connsiteY2" fmla="*/ 35801 h 806841"/>
              <a:gd name="connsiteX3" fmla="*/ 7574536 w 7574535"/>
              <a:gd name="connsiteY3" fmla="*/ 771041 h 806841"/>
              <a:gd name="connsiteX4" fmla="*/ 7538610 w 7574535"/>
              <a:gd name="connsiteY4" fmla="*/ 806842 h 806841"/>
              <a:gd name="connsiteX5" fmla="*/ 35926 w 7574535"/>
              <a:gd name="connsiteY5" fmla="*/ 806842 h 806841"/>
              <a:gd name="connsiteX6" fmla="*/ 0 w 7574535"/>
              <a:gd name="connsiteY6" fmla="*/ 771041 h 806841"/>
              <a:gd name="connsiteX7" fmla="*/ 0 w 7574535"/>
              <a:gd name="connsiteY7" fmla="*/ 35927 h 806841"/>
              <a:gd name="connsiteX8" fmla="*/ 36053 w 7574535"/>
              <a:gd name="connsiteY8" fmla="*/ 0 h 80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74535" h="806841">
                <a:moveTo>
                  <a:pt x="36053" y="0"/>
                </a:moveTo>
                <a:lnTo>
                  <a:pt x="7538610" y="0"/>
                </a:lnTo>
                <a:cubicBezTo>
                  <a:pt x="7558452" y="0"/>
                  <a:pt x="7574536" y="16028"/>
                  <a:pt x="7574536" y="35801"/>
                </a:cubicBezTo>
                <a:lnTo>
                  <a:pt x="7574536" y="771041"/>
                </a:lnTo>
                <a:cubicBezTo>
                  <a:pt x="7574536" y="790814"/>
                  <a:pt x="7558452" y="806842"/>
                  <a:pt x="7538610" y="806842"/>
                </a:cubicBezTo>
                <a:lnTo>
                  <a:pt x="35926" y="806842"/>
                </a:lnTo>
                <a:cubicBezTo>
                  <a:pt x="16085" y="806842"/>
                  <a:pt x="0" y="790814"/>
                  <a:pt x="0" y="771041"/>
                </a:cubicBezTo>
                <a:lnTo>
                  <a:pt x="0" y="35927"/>
                </a:lnTo>
                <a:cubicBezTo>
                  <a:pt x="0" y="16085"/>
                  <a:pt x="16141" y="0"/>
                  <a:pt x="36053" y="0"/>
                </a:cubicBezTo>
                <a:close/>
              </a:path>
            </a:pathLst>
          </a:custGeom>
          <a:solidFill>
            <a:schemeClr val="tx2"/>
          </a:solidFill>
          <a:ln w="12684" cap="flat">
            <a:noFill/>
            <a:prstDash val="solid"/>
            <a:miter/>
          </a:ln>
        </p:spPr>
        <p:txBody>
          <a:bodyPr rtlCol="0" anchor="ctr"/>
          <a:lstStyle/>
          <a:p>
            <a:endParaRPr lang="en-GB" sz="1800" dirty="0"/>
          </a:p>
        </p:txBody>
      </p:sp>
      <p:sp>
        <p:nvSpPr>
          <p:cNvPr id="6" name="Graphic 20">
            <a:extLst>
              <a:ext uri="{FF2B5EF4-FFF2-40B4-BE49-F238E27FC236}">
                <a16:creationId xmlns:a16="http://schemas.microsoft.com/office/drawing/2014/main" id="{D7870567-1B80-524E-B822-7302C3F5E232}"/>
              </a:ext>
            </a:extLst>
          </p:cNvPr>
          <p:cNvSpPr/>
          <p:nvPr userDrawn="1"/>
        </p:nvSpPr>
        <p:spPr>
          <a:xfrm>
            <a:off x="7978525" y="358775"/>
            <a:ext cx="806841" cy="809627"/>
          </a:xfrm>
          <a:custGeom>
            <a:avLst/>
            <a:gdLst>
              <a:gd name="connsiteX0" fmla="*/ 35927 w 806841"/>
              <a:gd name="connsiteY0" fmla="*/ 0 h 806969"/>
              <a:gd name="connsiteX1" fmla="*/ 770914 w 806841"/>
              <a:gd name="connsiteY1" fmla="*/ 0 h 806969"/>
              <a:gd name="connsiteX2" fmla="*/ 806841 w 806841"/>
              <a:gd name="connsiteY2" fmla="*/ 35927 h 806969"/>
              <a:gd name="connsiteX3" fmla="*/ 806841 w 806841"/>
              <a:gd name="connsiteY3" fmla="*/ 771042 h 806969"/>
              <a:gd name="connsiteX4" fmla="*/ 770914 w 806841"/>
              <a:gd name="connsiteY4" fmla="*/ 806969 h 806969"/>
              <a:gd name="connsiteX5" fmla="*/ 35801 w 806841"/>
              <a:gd name="connsiteY5" fmla="*/ 806969 h 806969"/>
              <a:gd name="connsiteX6" fmla="*/ 0 w 806841"/>
              <a:gd name="connsiteY6" fmla="*/ 771169 h 806969"/>
              <a:gd name="connsiteX7" fmla="*/ 0 w 806841"/>
              <a:gd name="connsiteY7" fmla="*/ 771042 h 806969"/>
              <a:gd name="connsiteX8" fmla="*/ 0 w 806841"/>
              <a:gd name="connsiteY8" fmla="*/ 35927 h 806969"/>
              <a:gd name="connsiteX9" fmla="*/ 35927 w 806841"/>
              <a:gd name="connsiteY9" fmla="*/ 0 h 8069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6841" h="806969">
                <a:moveTo>
                  <a:pt x="35927" y="0"/>
                </a:moveTo>
                <a:lnTo>
                  <a:pt x="770914" y="0"/>
                </a:lnTo>
                <a:cubicBezTo>
                  <a:pt x="790756" y="0"/>
                  <a:pt x="806841" y="16085"/>
                  <a:pt x="806841" y="35927"/>
                </a:cubicBezTo>
                <a:lnTo>
                  <a:pt x="806841" y="771042"/>
                </a:lnTo>
                <a:cubicBezTo>
                  <a:pt x="806841" y="790884"/>
                  <a:pt x="790756" y="806969"/>
                  <a:pt x="770914" y="806969"/>
                </a:cubicBezTo>
                <a:lnTo>
                  <a:pt x="35801" y="806969"/>
                </a:lnTo>
                <a:cubicBezTo>
                  <a:pt x="16029" y="806969"/>
                  <a:pt x="0" y="790941"/>
                  <a:pt x="0" y="771169"/>
                </a:cubicBezTo>
                <a:cubicBezTo>
                  <a:pt x="0" y="771127"/>
                  <a:pt x="0" y="771084"/>
                  <a:pt x="0" y="771042"/>
                </a:cubicBezTo>
                <a:lnTo>
                  <a:pt x="0" y="35927"/>
                </a:lnTo>
                <a:cubicBezTo>
                  <a:pt x="0" y="16085"/>
                  <a:pt x="16085" y="0"/>
                  <a:pt x="35927" y="0"/>
                </a:cubicBezTo>
                <a:close/>
              </a:path>
            </a:pathLst>
          </a:custGeom>
          <a:solidFill>
            <a:schemeClr val="tx2"/>
          </a:solidFill>
          <a:ln w="12502" cap="flat">
            <a:noFill/>
            <a:prstDash val="solid"/>
            <a:miter/>
          </a:ln>
        </p:spPr>
        <p:txBody>
          <a:bodyPr rtlCol="0" anchor="ctr"/>
          <a:lstStyle/>
          <a:p>
            <a:endParaRPr lang="en-GB" sz="1800" dirty="0"/>
          </a:p>
        </p:txBody>
      </p:sp>
      <p:sp>
        <p:nvSpPr>
          <p:cNvPr id="22" name="Text Placeholder 33">
            <a:extLst>
              <a:ext uri="{FF2B5EF4-FFF2-40B4-BE49-F238E27FC236}">
                <a16:creationId xmlns:a16="http://schemas.microsoft.com/office/drawing/2014/main" id="{31BE4ED4-66E5-DD40-B407-45CA4D59A145}"/>
              </a:ext>
            </a:extLst>
          </p:cNvPr>
          <p:cNvSpPr>
            <a:spLocks noGrp="1"/>
          </p:cNvSpPr>
          <p:nvPr>
            <p:ph type="body" sz="quarter" idx="14" hasCustomPrompt="1"/>
          </p:nvPr>
        </p:nvSpPr>
        <p:spPr>
          <a:xfrm>
            <a:off x="355854" y="358776"/>
            <a:ext cx="7578727" cy="805122"/>
          </a:xfrm>
          <a:prstGeom prst="rect">
            <a:avLst/>
          </a:prstGeom>
        </p:spPr>
        <p:txBody>
          <a:bodyPr lIns="72000" tIns="72000" rIns="72000" bIns="72000" anchor="ctr"/>
          <a:lstStyle>
            <a:lvl1pPr marL="0" indent="0">
              <a:lnSpc>
                <a:spcPct val="110000"/>
              </a:lnSpc>
              <a:spcBef>
                <a:spcPts val="0"/>
              </a:spcBef>
              <a:buNone/>
              <a:defRPr sz="2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Contents page</a:t>
            </a:r>
          </a:p>
        </p:txBody>
      </p:sp>
      <p:sp>
        <p:nvSpPr>
          <p:cNvPr id="24" name="Picture Placeholder 23">
            <a:extLst>
              <a:ext uri="{FF2B5EF4-FFF2-40B4-BE49-F238E27FC236}">
                <a16:creationId xmlns:a16="http://schemas.microsoft.com/office/drawing/2014/main" id="{C81D6B3F-FA0B-A549-B44D-99A063870744}"/>
              </a:ext>
            </a:extLst>
          </p:cNvPr>
          <p:cNvSpPr>
            <a:spLocks noGrp="1"/>
          </p:cNvSpPr>
          <p:nvPr>
            <p:ph type="pic" sz="quarter" idx="10" hasCustomPrompt="1"/>
          </p:nvPr>
        </p:nvSpPr>
        <p:spPr>
          <a:xfrm>
            <a:off x="4591046" y="1205982"/>
            <a:ext cx="4197103" cy="3346968"/>
          </a:xfrm>
          <a:custGeom>
            <a:avLst/>
            <a:gdLst>
              <a:gd name="connsiteX0" fmla="*/ 36099 w 4197102"/>
              <a:gd name="connsiteY0" fmla="*/ 0 h 3346968"/>
              <a:gd name="connsiteX1" fmla="*/ 4161134 w 4197102"/>
              <a:gd name="connsiteY1" fmla="*/ 0 h 3346968"/>
              <a:gd name="connsiteX2" fmla="*/ 4197102 w 4197102"/>
              <a:gd name="connsiteY2" fmla="*/ 35924 h 3346968"/>
              <a:gd name="connsiteX3" fmla="*/ 4197102 w 4197102"/>
              <a:gd name="connsiteY3" fmla="*/ 3310917 h 3346968"/>
              <a:gd name="connsiteX4" fmla="*/ 4161007 w 4197102"/>
              <a:gd name="connsiteY4" fmla="*/ 3346968 h 3346968"/>
              <a:gd name="connsiteX5" fmla="*/ 36099 w 4197102"/>
              <a:gd name="connsiteY5" fmla="*/ 3346968 h 3346968"/>
              <a:gd name="connsiteX6" fmla="*/ 0 w 4197102"/>
              <a:gd name="connsiteY6" fmla="*/ 3310917 h 3346968"/>
              <a:gd name="connsiteX7" fmla="*/ 4 w 4197102"/>
              <a:gd name="connsiteY7" fmla="*/ 3310410 h 3346968"/>
              <a:gd name="connsiteX8" fmla="*/ 4 w 4197102"/>
              <a:gd name="connsiteY8" fmla="*/ 36051 h 3346968"/>
              <a:gd name="connsiteX9" fmla="*/ 36099 w 4197102"/>
              <a:gd name="connsiteY9" fmla="*/ 0 h 3346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197102" h="3346968">
                <a:moveTo>
                  <a:pt x="36099" y="0"/>
                </a:moveTo>
                <a:lnTo>
                  <a:pt x="4161134" y="0"/>
                </a:lnTo>
                <a:cubicBezTo>
                  <a:pt x="4180999" y="0"/>
                  <a:pt x="4197102" y="16084"/>
                  <a:pt x="4197102" y="35924"/>
                </a:cubicBezTo>
                <a:lnTo>
                  <a:pt x="4197102" y="3310917"/>
                </a:lnTo>
                <a:cubicBezTo>
                  <a:pt x="4197102" y="3330821"/>
                  <a:pt x="4180935" y="3346968"/>
                  <a:pt x="4161007" y="3346968"/>
                </a:cubicBezTo>
                <a:lnTo>
                  <a:pt x="36099" y="3346968"/>
                </a:lnTo>
                <a:cubicBezTo>
                  <a:pt x="16164" y="3346968"/>
                  <a:pt x="2" y="3330834"/>
                  <a:pt x="0" y="3310917"/>
                </a:cubicBezTo>
                <a:cubicBezTo>
                  <a:pt x="0" y="3310752"/>
                  <a:pt x="1" y="3310575"/>
                  <a:pt x="4" y="3310410"/>
                </a:cubicBezTo>
                <a:lnTo>
                  <a:pt x="4" y="36051"/>
                </a:lnTo>
                <a:cubicBezTo>
                  <a:pt x="4" y="16141"/>
                  <a:pt x="16164" y="0"/>
                  <a:pt x="36099" y="0"/>
                </a:cubicBezTo>
                <a:close/>
              </a:path>
            </a:pathLst>
          </a:custGeom>
        </p:spPr>
        <p:txBody>
          <a:bodyPr wrap="square" lIns="0" tIns="0" rIns="0" bIns="0" anchor="ctr">
            <a:noAutofit/>
          </a:bodyPr>
          <a:lstStyle>
            <a:lvl1pPr marL="0" indent="0" algn="ctr">
              <a:buNone/>
              <a:defRPr sz="1500" b="1"/>
            </a:lvl1pPr>
          </a:lstStyle>
          <a:p>
            <a:r>
              <a:rPr lang="en-GB" dirty="0"/>
              <a:t>Click to insert image</a:t>
            </a:r>
          </a:p>
        </p:txBody>
      </p:sp>
      <p:sp>
        <p:nvSpPr>
          <p:cNvPr id="25" name="Vertical Text Placeholder 28">
            <a:extLst>
              <a:ext uri="{FF2B5EF4-FFF2-40B4-BE49-F238E27FC236}">
                <a16:creationId xmlns:a16="http://schemas.microsoft.com/office/drawing/2014/main" id="{3F0C11A1-228F-C746-918B-34320414109E}"/>
              </a:ext>
            </a:extLst>
          </p:cNvPr>
          <p:cNvSpPr>
            <a:spLocks noGrp="1"/>
          </p:cNvSpPr>
          <p:nvPr>
            <p:ph type="body" orient="vert" sz="quarter" idx="13" hasCustomPrompt="1"/>
          </p:nvPr>
        </p:nvSpPr>
        <p:spPr>
          <a:xfrm rot="10800000">
            <a:off x="8525369" y="1203325"/>
            <a:ext cx="259857" cy="3349626"/>
          </a:xfrm>
          <a:prstGeom prst="rect">
            <a:avLst/>
          </a:prstGeom>
        </p:spPr>
        <p:txBody>
          <a:bodyPr vert="eaVert" tIns="90000" rIns="90000" bIns="90000"/>
          <a:lstStyle>
            <a:lvl1pPr marL="0" indent="0" algn="r">
              <a:lnSpc>
                <a:spcPct val="110000"/>
              </a:lnSpc>
              <a:spcBef>
                <a:spcPts val="0"/>
              </a:spcBef>
              <a:buNone/>
              <a:defRPr sz="600"/>
            </a:lvl1pPr>
            <a:lvl2pPr>
              <a:defRPr sz="500"/>
            </a:lvl2pPr>
            <a:lvl3pPr>
              <a:defRPr sz="500"/>
            </a:lvl3pPr>
            <a:lvl4pPr>
              <a:defRPr sz="500"/>
            </a:lvl4pPr>
            <a:lvl5pPr>
              <a:defRPr sz="500"/>
            </a:lvl5pPr>
          </a:lstStyle>
          <a:p>
            <a:pPr lvl="0"/>
            <a:r>
              <a:rPr lang="en-GB" dirty="0"/>
              <a:t>WaterAid/Photographer Name</a:t>
            </a:r>
          </a:p>
        </p:txBody>
      </p:sp>
      <p:sp>
        <p:nvSpPr>
          <p:cNvPr id="27" name="Text Placeholder 33">
            <a:extLst>
              <a:ext uri="{FF2B5EF4-FFF2-40B4-BE49-F238E27FC236}">
                <a16:creationId xmlns:a16="http://schemas.microsoft.com/office/drawing/2014/main" id="{B6CA6795-4480-CA49-9F4E-1887C0E09C85}"/>
              </a:ext>
            </a:extLst>
          </p:cNvPr>
          <p:cNvSpPr>
            <a:spLocks noGrp="1"/>
          </p:cNvSpPr>
          <p:nvPr>
            <p:ph type="body" sz="quarter" idx="26" hasCustomPrompt="1"/>
          </p:nvPr>
        </p:nvSpPr>
        <p:spPr>
          <a:xfrm>
            <a:off x="1206501" y="1209158"/>
            <a:ext cx="3346449" cy="443355"/>
          </a:xfrm>
          <a:prstGeom prst="rect">
            <a:avLst/>
          </a:prstGeom>
        </p:spPr>
        <p:txBody>
          <a:bodyPr lIns="72000" tIns="72000" rIns="72000" bIns="72000" anchor="b"/>
          <a:lstStyle>
            <a:lvl1pPr marL="0" indent="0">
              <a:lnSpc>
                <a:spcPct val="110000"/>
              </a:lnSpc>
              <a:spcBef>
                <a:spcPts val="0"/>
              </a:spcBef>
              <a:buNone/>
              <a:defRPr sz="1500" b="1"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
        <p:nvSpPr>
          <p:cNvPr id="28" name="Text Placeholder 33">
            <a:extLst>
              <a:ext uri="{FF2B5EF4-FFF2-40B4-BE49-F238E27FC236}">
                <a16:creationId xmlns:a16="http://schemas.microsoft.com/office/drawing/2014/main" id="{D48C9427-18E6-2D47-89DC-3639202E4CEB}"/>
              </a:ext>
            </a:extLst>
          </p:cNvPr>
          <p:cNvSpPr>
            <a:spLocks noGrp="1"/>
          </p:cNvSpPr>
          <p:nvPr>
            <p:ph type="body" sz="quarter" idx="27" hasCustomPrompt="1"/>
          </p:nvPr>
        </p:nvSpPr>
        <p:spPr>
          <a:xfrm>
            <a:off x="1206501" y="1690092"/>
            <a:ext cx="3346449" cy="322858"/>
          </a:xfrm>
          <a:prstGeom prst="rect">
            <a:avLst/>
          </a:prstGeom>
        </p:spPr>
        <p:txBody>
          <a:bodyPr lIns="72000" tIns="72000" rIns="72000" bIns="72000" anchor="t"/>
          <a:lstStyle>
            <a:lvl1pPr marL="0" indent="0">
              <a:lnSpc>
                <a:spcPct val="110000"/>
              </a:lnSpc>
              <a:spcBef>
                <a:spcPts val="0"/>
              </a:spcBef>
              <a:buNone/>
              <a:defRPr sz="7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Sub-heading / introduction text if required</a:t>
            </a:r>
          </a:p>
        </p:txBody>
      </p:sp>
      <p:sp>
        <p:nvSpPr>
          <p:cNvPr id="31" name="Text Placeholder 33">
            <a:extLst>
              <a:ext uri="{FF2B5EF4-FFF2-40B4-BE49-F238E27FC236}">
                <a16:creationId xmlns:a16="http://schemas.microsoft.com/office/drawing/2014/main" id="{06A5F215-F151-034E-AF3D-AF35B301B120}"/>
              </a:ext>
            </a:extLst>
          </p:cNvPr>
          <p:cNvSpPr>
            <a:spLocks noGrp="1"/>
          </p:cNvSpPr>
          <p:nvPr>
            <p:ph type="body" sz="quarter" idx="28" hasCustomPrompt="1"/>
          </p:nvPr>
        </p:nvSpPr>
        <p:spPr>
          <a:xfrm>
            <a:off x="1206501" y="2057402"/>
            <a:ext cx="3346449" cy="443355"/>
          </a:xfrm>
          <a:prstGeom prst="rect">
            <a:avLst/>
          </a:prstGeom>
        </p:spPr>
        <p:txBody>
          <a:bodyPr lIns="72000" tIns="72000" rIns="72000" bIns="72000" anchor="b"/>
          <a:lstStyle>
            <a:lvl1pPr marL="0" indent="0">
              <a:lnSpc>
                <a:spcPct val="110000"/>
              </a:lnSpc>
              <a:spcBef>
                <a:spcPts val="0"/>
              </a:spcBef>
              <a:buNone/>
              <a:defRPr sz="1500" b="1"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
        <p:nvSpPr>
          <p:cNvPr id="32" name="Text Placeholder 33">
            <a:extLst>
              <a:ext uri="{FF2B5EF4-FFF2-40B4-BE49-F238E27FC236}">
                <a16:creationId xmlns:a16="http://schemas.microsoft.com/office/drawing/2014/main" id="{60153B8E-ED50-3249-A6CD-1F4FA54E4B68}"/>
              </a:ext>
            </a:extLst>
          </p:cNvPr>
          <p:cNvSpPr>
            <a:spLocks noGrp="1"/>
          </p:cNvSpPr>
          <p:nvPr>
            <p:ph type="body" sz="quarter" idx="29" hasCustomPrompt="1"/>
          </p:nvPr>
        </p:nvSpPr>
        <p:spPr>
          <a:xfrm>
            <a:off x="1206501" y="2538336"/>
            <a:ext cx="3346449" cy="322858"/>
          </a:xfrm>
          <a:prstGeom prst="rect">
            <a:avLst/>
          </a:prstGeom>
        </p:spPr>
        <p:txBody>
          <a:bodyPr lIns="72000" tIns="72000" rIns="72000" bIns="72000" anchor="t"/>
          <a:lstStyle>
            <a:lvl1pPr marL="0" indent="0">
              <a:lnSpc>
                <a:spcPct val="110000"/>
              </a:lnSpc>
              <a:spcBef>
                <a:spcPts val="0"/>
              </a:spcBef>
              <a:buNone/>
              <a:defRPr sz="7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Sub-heading / introduction text if required</a:t>
            </a:r>
          </a:p>
        </p:txBody>
      </p:sp>
      <p:sp>
        <p:nvSpPr>
          <p:cNvPr id="33" name="Text Placeholder 33">
            <a:extLst>
              <a:ext uri="{FF2B5EF4-FFF2-40B4-BE49-F238E27FC236}">
                <a16:creationId xmlns:a16="http://schemas.microsoft.com/office/drawing/2014/main" id="{BEC4E811-973E-014E-A4D6-0FDE9F8C8E9B}"/>
              </a:ext>
            </a:extLst>
          </p:cNvPr>
          <p:cNvSpPr>
            <a:spLocks noGrp="1"/>
          </p:cNvSpPr>
          <p:nvPr>
            <p:ph type="body" sz="quarter" idx="30" hasCustomPrompt="1"/>
          </p:nvPr>
        </p:nvSpPr>
        <p:spPr>
          <a:xfrm>
            <a:off x="1206501" y="2896929"/>
            <a:ext cx="3346449" cy="443355"/>
          </a:xfrm>
          <a:prstGeom prst="rect">
            <a:avLst/>
          </a:prstGeom>
        </p:spPr>
        <p:txBody>
          <a:bodyPr lIns="72000" tIns="72000" rIns="72000" bIns="72000" anchor="b"/>
          <a:lstStyle>
            <a:lvl1pPr marL="0" indent="0">
              <a:lnSpc>
                <a:spcPct val="110000"/>
              </a:lnSpc>
              <a:spcBef>
                <a:spcPts val="0"/>
              </a:spcBef>
              <a:buNone/>
              <a:defRPr sz="1500" b="1"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
        <p:nvSpPr>
          <p:cNvPr id="34" name="Text Placeholder 33">
            <a:extLst>
              <a:ext uri="{FF2B5EF4-FFF2-40B4-BE49-F238E27FC236}">
                <a16:creationId xmlns:a16="http://schemas.microsoft.com/office/drawing/2014/main" id="{545880B7-02F1-2445-9C2F-DF40D878F2FC}"/>
              </a:ext>
            </a:extLst>
          </p:cNvPr>
          <p:cNvSpPr>
            <a:spLocks noGrp="1"/>
          </p:cNvSpPr>
          <p:nvPr>
            <p:ph type="body" sz="quarter" idx="31" hasCustomPrompt="1"/>
          </p:nvPr>
        </p:nvSpPr>
        <p:spPr>
          <a:xfrm>
            <a:off x="1206501" y="3377863"/>
            <a:ext cx="3346449" cy="322858"/>
          </a:xfrm>
          <a:prstGeom prst="rect">
            <a:avLst/>
          </a:prstGeom>
        </p:spPr>
        <p:txBody>
          <a:bodyPr lIns="72000" tIns="72000" rIns="72000" bIns="72000" anchor="t"/>
          <a:lstStyle>
            <a:lvl1pPr marL="0" indent="0">
              <a:lnSpc>
                <a:spcPct val="110000"/>
              </a:lnSpc>
              <a:spcBef>
                <a:spcPts val="0"/>
              </a:spcBef>
              <a:buNone/>
              <a:defRPr sz="7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Sub-heading / introduction text if required</a:t>
            </a:r>
          </a:p>
        </p:txBody>
      </p:sp>
      <p:sp>
        <p:nvSpPr>
          <p:cNvPr id="35" name="Text Placeholder 33">
            <a:extLst>
              <a:ext uri="{FF2B5EF4-FFF2-40B4-BE49-F238E27FC236}">
                <a16:creationId xmlns:a16="http://schemas.microsoft.com/office/drawing/2014/main" id="{7161B9CC-4DE6-8C49-AFBE-BF6D2843CCFF}"/>
              </a:ext>
            </a:extLst>
          </p:cNvPr>
          <p:cNvSpPr>
            <a:spLocks noGrp="1"/>
          </p:cNvSpPr>
          <p:nvPr>
            <p:ph type="body" sz="quarter" idx="32" hasCustomPrompt="1"/>
          </p:nvPr>
        </p:nvSpPr>
        <p:spPr>
          <a:xfrm>
            <a:off x="1206501" y="3744654"/>
            <a:ext cx="3346449" cy="443355"/>
          </a:xfrm>
          <a:prstGeom prst="rect">
            <a:avLst/>
          </a:prstGeom>
        </p:spPr>
        <p:txBody>
          <a:bodyPr lIns="72000" tIns="72000" rIns="72000" bIns="72000" anchor="b"/>
          <a:lstStyle>
            <a:lvl1pPr marL="0" indent="0">
              <a:lnSpc>
                <a:spcPct val="110000"/>
              </a:lnSpc>
              <a:spcBef>
                <a:spcPts val="0"/>
              </a:spcBef>
              <a:buNone/>
              <a:defRPr sz="1500" b="1"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
        <p:nvSpPr>
          <p:cNvPr id="36" name="Text Placeholder 33">
            <a:extLst>
              <a:ext uri="{FF2B5EF4-FFF2-40B4-BE49-F238E27FC236}">
                <a16:creationId xmlns:a16="http://schemas.microsoft.com/office/drawing/2014/main" id="{FF8D4D53-7461-694B-968C-89AC08E613B5}"/>
              </a:ext>
            </a:extLst>
          </p:cNvPr>
          <p:cNvSpPr>
            <a:spLocks noGrp="1"/>
          </p:cNvSpPr>
          <p:nvPr>
            <p:ph type="body" sz="quarter" idx="33" hasCustomPrompt="1"/>
          </p:nvPr>
        </p:nvSpPr>
        <p:spPr>
          <a:xfrm>
            <a:off x="1206501" y="4225588"/>
            <a:ext cx="3346449" cy="322858"/>
          </a:xfrm>
          <a:prstGeom prst="rect">
            <a:avLst/>
          </a:prstGeom>
        </p:spPr>
        <p:txBody>
          <a:bodyPr lIns="72000" tIns="72000" rIns="72000" bIns="72000" anchor="t"/>
          <a:lstStyle>
            <a:lvl1pPr marL="0" indent="0">
              <a:lnSpc>
                <a:spcPct val="110000"/>
              </a:lnSpc>
              <a:spcBef>
                <a:spcPts val="0"/>
              </a:spcBef>
              <a:buNone/>
              <a:defRPr sz="7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Sub-heading / introduction text if required</a:t>
            </a:r>
          </a:p>
        </p:txBody>
      </p:sp>
      <p:pic>
        <p:nvPicPr>
          <p:cNvPr id="30" name="Picture 29" descr="Logo, icon&#10;&#10;Description automatically generated">
            <a:extLst>
              <a:ext uri="{FF2B5EF4-FFF2-40B4-BE49-F238E27FC236}">
                <a16:creationId xmlns:a16="http://schemas.microsoft.com/office/drawing/2014/main" id="{281D4ADF-B243-1745-BEF5-C233B8B13806}"/>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364605" y="1209156"/>
            <a:ext cx="803795" cy="803794"/>
          </a:xfrm>
          <a:prstGeom prst="rect">
            <a:avLst/>
          </a:prstGeom>
        </p:spPr>
      </p:pic>
      <p:pic>
        <p:nvPicPr>
          <p:cNvPr id="37" name="Picture 36">
            <a:extLst>
              <a:ext uri="{FF2B5EF4-FFF2-40B4-BE49-F238E27FC236}">
                <a16:creationId xmlns:a16="http://schemas.microsoft.com/office/drawing/2014/main" id="{A3263195-F8F4-C343-9D7D-83C5EB1F390E}"/>
              </a:ext>
            </a:extLst>
          </p:cNvPr>
          <p:cNvPicPr>
            <a:picLocks noChangeAspect="1"/>
          </p:cNvPicPr>
          <p:nvPr userDrawn="1"/>
        </p:nvPicPr>
        <p:blipFill>
          <a:blip r:embed="rId5" cstate="screen">
            <a:extLst>
              <a:ext uri="{28A0092B-C50C-407E-A947-70E740481C1C}">
                <a14:useLocalDpi xmlns:a14="http://schemas.microsoft.com/office/drawing/2010/main"/>
              </a:ext>
            </a:extLst>
          </a:blip>
          <a:srcRect/>
          <a:stretch/>
        </p:blipFill>
        <p:spPr>
          <a:xfrm>
            <a:off x="364605" y="2056881"/>
            <a:ext cx="803795" cy="803794"/>
          </a:xfrm>
          <a:prstGeom prst="rect">
            <a:avLst/>
          </a:prstGeom>
        </p:spPr>
      </p:pic>
      <p:pic>
        <p:nvPicPr>
          <p:cNvPr id="38" name="Picture 37">
            <a:extLst>
              <a:ext uri="{FF2B5EF4-FFF2-40B4-BE49-F238E27FC236}">
                <a16:creationId xmlns:a16="http://schemas.microsoft.com/office/drawing/2014/main" id="{7BD8D4F5-B2CD-254C-B491-097E96C13F24}"/>
              </a:ext>
            </a:extLst>
          </p:cNvPr>
          <p:cNvPicPr>
            <a:picLocks noChangeAspect="1"/>
          </p:cNvPicPr>
          <p:nvPr userDrawn="1"/>
        </p:nvPicPr>
        <p:blipFill>
          <a:blip r:embed="rId6" cstate="screen">
            <a:extLst>
              <a:ext uri="{28A0092B-C50C-407E-A947-70E740481C1C}">
                <a14:useLocalDpi xmlns:a14="http://schemas.microsoft.com/office/drawing/2010/main"/>
              </a:ext>
            </a:extLst>
          </a:blip>
          <a:srcRect/>
          <a:stretch/>
        </p:blipFill>
        <p:spPr>
          <a:xfrm>
            <a:off x="364605" y="2901431"/>
            <a:ext cx="803795" cy="803794"/>
          </a:xfrm>
          <a:prstGeom prst="rect">
            <a:avLst/>
          </a:prstGeom>
        </p:spPr>
      </p:pic>
      <p:pic>
        <p:nvPicPr>
          <p:cNvPr id="39" name="Picture 38">
            <a:extLst>
              <a:ext uri="{FF2B5EF4-FFF2-40B4-BE49-F238E27FC236}">
                <a16:creationId xmlns:a16="http://schemas.microsoft.com/office/drawing/2014/main" id="{92D5E0A9-2A4B-654E-B45F-12DC9073475E}"/>
              </a:ext>
            </a:extLst>
          </p:cNvPr>
          <p:cNvPicPr>
            <a:picLocks noChangeAspect="1"/>
          </p:cNvPicPr>
          <p:nvPr userDrawn="1"/>
        </p:nvPicPr>
        <p:blipFill>
          <a:blip r:embed="rId7" cstate="screen">
            <a:extLst>
              <a:ext uri="{28A0092B-C50C-407E-A947-70E740481C1C}">
                <a14:useLocalDpi xmlns:a14="http://schemas.microsoft.com/office/drawing/2010/main"/>
              </a:ext>
            </a:extLst>
          </a:blip>
          <a:srcRect/>
          <a:stretch/>
        </p:blipFill>
        <p:spPr>
          <a:xfrm>
            <a:off x="364605" y="3749156"/>
            <a:ext cx="803795" cy="803794"/>
          </a:xfrm>
          <a:prstGeom prst="rect">
            <a:avLst/>
          </a:prstGeom>
        </p:spPr>
      </p:pic>
    </p:spTree>
    <p:extLst>
      <p:ext uri="{BB962C8B-B14F-4D97-AF65-F5344CB8AC3E}">
        <p14:creationId xmlns:p14="http://schemas.microsoft.com/office/powerpoint/2010/main" val="37839420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ontents 2">
    <p:spTree>
      <p:nvGrpSpPr>
        <p:cNvPr id="1" name=""/>
        <p:cNvGrpSpPr/>
        <p:nvPr/>
      </p:nvGrpSpPr>
      <p:grpSpPr>
        <a:xfrm>
          <a:off x="0" y="0"/>
          <a:ext cx="0" cy="0"/>
          <a:chOff x="0" y="0"/>
          <a:chExt cx="0" cy="0"/>
        </a:xfrm>
      </p:grpSpPr>
      <p:pic>
        <p:nvPicPr>
          <p:cNvPr id="12" name="Graphic 11">
            <a:extLst>
              <a:ext uri="{FF2B5EF4-FFF2-40B4-BE49-F238E27FC236}">
                <a16:creationId xmlns:a16="http://schemas.microsoft.com/office/drawing/2014/main" id="{2EF838F7-1FB3-4141-AAFB-32DCF300E260}"/>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4" name="Graphic 24">
            <a:extLst>
              <a:ext uri="{FF2B5EF4-FFF2-40B4-BE49-F238E27FC236}">
                <a16:creationId xmlns:a16="http://schemas.microsoft.com/office/drawing/2014/main" id="{05113FB5-2BAA-E34A-8F53-D23C769BA1C9}"/>
              </a:ext>
            </a:extLst>
          </p:cNvPr>
          <p:cNvSpPr/>
          <p:nvPr userDrawn="1"/>
        </p:nvSpPr>
        <p:spPr>
          <a:xfrm>
            <a:off x="358774" y="358775"/>
            <a:ext cx="7578727" cy="809627"/>
          </a:xfrm>
          <a:custGeom>
            <a:avLst/>
            <a:gdLst>
              <a:gd name="connsiteX0" fmla="*/ 36053 w 7574535"/>
              <a:gd name="connsiteY0" fmla="*/ 0 h 806841"/>
              <a:gd name="connsiteX1" fmla="*/ 7538610 w 7574535"/>
              <a:gd name="connsiteY1" fmla="*/ 0 h 806841"/>
              <a:gd name="connsiteX2" fmla="*/ 7574536 w 7574535"/>
              <a:gd name="connsiteY2" fmla="*/ 35801 h 806841"/>
              <a:gd name="connsiteX3" fmla="*/ 7574536 w 7574535"/>
              <a:gd name="connsiteY3" fmla="*/ 771041 h 806841"/>
              <a:gd name="connsiteX4" fmla="*/ 7538610 w 7574535"/>
              <a:gd name="connsiteY4" fmla="*/ 806842 h 806841"/>
              <a:gd name="connsiteX5" fmla="*/ 35926 w 7574535"/>
              <a:gd name="connsiteY5" fmla="*/ 806842 h 806841"/>
              <a:gd name="connsiteX6" fmla="*/ 0 w 7574535"/>
              <a:gd name="connsiteY6" fmla="*/ 771041 h 806841"/>
              <a:gd name="connsiteX7" fmla="*/ 0 w 7574535"/>
              <a:gd name="connsiteY7" fmla="*/ 35927 h 806841"/>
              <a:gd name="connsiteX8" fmla="*/ 36053 w 7574535"/>
              <a:gd name="connsiteY8" fmla="*/ 0 h 80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74535" h="806841">
                <a:moveTo>
                  <a:pt x="36053" y="0"/>
                </a:moveTo>
                <a:lnTo>
                  <a:pt x="7538610" y="0"/>
                </a:lnTo>
                <a:cubicBezTo>
                  <a:pt x="7558452" y="0"/>
                  <a:pt x="7574536" y="16028"/>
                  <a:pt x="7574536" y="35801"/>
                </a:cubicBezTo>
                <a:lnTo>
                  <a:pt x="7574536" y="771041"/>
                </a:lnTo>
                <a:cubicBezTo>
                  <a:pt x="7574536" y="790814"/>
                  <a:pt x="7558452" y="806842"/>
                  <a:pt x="7538610" y="806842"/>
                </a:cubicBezTo>
                <a:lnTo>
                  <a:pt x="35926" y="806842"/>
                </a:lnTo>
                <a:cubicBezTo>
                  <a:pt x="16085" y="806842"/>
                  <a:pt x="0" y="790814"/>
                  <a:pt x="0" y="771041"/>
                </a:cubicBezTo>
                <a:lnTo>
                  <a:pt x="0" y="35927"/>
                </a:lnTo>
                <a:cubicBezTo>
                  <a:pt x="0" y="16085"/>
                  <a:pt x="16141" y="0"/>
                  <a:pt x="36053" y="0"/>
                </a:cubicBezTo>
                <a:close/>
              </a:path>
            </a:pathLst>
          </a:custGeom>
          <a:solidFill>
            <a:schemeClr val="tx2"/>
          </a:solidFill>
          <a:ln w="12684" cap="flat">
            <a:noFill/>
            <a:prstDash val="solid"/>
            <a:miter/>
          </a:ln>
        </p:spPr>
        <p:txBody>
          <a:bodyPr rtlCol="0" anchor="ctr"/>
          <a:lstStyle/>
          <a:p>
            <a:endParaRPr lang="en-GB" sz="1800" dirty="0"/>
          </a:p>
        </p:txBody>
      </p:sp>
      <p:sp>
        <p:nvSpPr>
          <p:cNvPr id="6" name="Graphic 20">
            <a:extLst>
              <a:ext uri="{FF2B5EF4-FFF2-40B4-BE49-F238E27FC236}">
                <a16:creationId xmlns:a16="http://schemas.microsoft.com/office/drawing/2014/main" id="{D7870567-1B80-524E-B822-7302C3F5E232}"/>
              </a:ext>
            </a:extLst>
          </p:cNvPr>
          <p:cNvSpPr/>
          <p:nvPr userDrawn="1"/>
        </p:nvSpPr>
        <p:spPr>
          <a:xfrm>
            <a:off x="7978525" y="358775"/>
            <a:ext cx="806841" cy="809627"/>
          </a:xfrm>
          <a:custGeom>
            <a:avLst/>
            <a:gdLst>
              <a:gd name="connsiteX0" fmla="*/ 35927 w 806841"/>
              <a:gd name="connsiteY0" fmla="*/ 0 h 806969"/>
              <a:gd name="connsiteX1" fmla="*/ 770914 w 806841"/>
              <a:gd name="connsiteY1" fmla="*/ 0 h 806969"/>
              <a:gd name="connsiteX2" fmla="*/ 806841 w 806841"/>
              <a:gd name="connsiteY2" fmla="*/ 35927 h 806969"/>
              <a:gd name="connsiteX3" fmla="*/ 806841 w 806841"/>
              <a:gd name="connsiteY3" fmla="*/ 771042 h 806969"/>
              <a:gd name="connsiteX4" fmla="*/ 770914 w 806841"/>
              <a:gd name="connsiteY4" fmla="*/ 806969 h 806969"/>
              <a:gd name="connsiteX5" fmla="*/ 35801 w 806841"/>
              <a:gd name="connsiteY5" fmla="*/ 806969 h 806969"/>
              <a:gd name="connsiteX6" fmla="*/ 0 w 806841"/>
              <a:gd name="connsiteY6" fmla="*/ 771169 h 806969"/>
              <a:gd name="connsiteX7" fmla="*/ 0 w 806841"/>
              <a:gd name="connsiteY7" fmla="*/ 771042 h 806969"/>
              <a:gd name="connsiteX8" fmla="*/ 0 w 806841"/>
              <a:gd name="connsiteY8" fmla="*/ 35927 h 806969"/>
              <a:gd name="connsiteX9" fmla="*/ 35927 w 806841"/>
              <a:gd name="connsiteY9" fmla="*/ 0 h 8069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6841" h="806969">
                <a:moveTo>
                  <a:pt x="35927" y="0"/>
                </a:moveTo>
                <a:lnTo>
                  <a:pt x="770914" y="0"/>
                </a:lnTo>
                <a:cubicBezTo>
                  <a:pt x="790756" y="0"/>
                  <a:pt x="806841" y="16085"/>
                  <a:pt x="806841" y="35927"/>
                </a:cubicBezTo>
                <a:lnTo>
                  <a:pt x="806841" y="771042"/>
                </a:lnTo>
                <a:cubicBezTo>
                  <a:pt x="806841" y="790884"/>
                  <a:pt x="790756" y="806969"/>
                  <a:pt x="770914" y="806969"/>
                </a:cubicBezTo>
                <a:lnTo>
                  <a:pt x="35801" y="806969"/>
                </a:lnTo>
                <a:cubicBezTo>
                  <a:pt x="16029" y="806969"/>
                  <a:pt x="0" y="790941"/>
                  <a:pt x="0" y="771169"/>
                </a:cubicBezTo>
                <a:cubicBezTo>
                  <a:pt x="0" y="771127"/>
                  <a:pt x="0" y="771084"/>
                  <a:pt x="0" y="771042"/>
                </a:cubicBezTo>
                <a:lnTo>
                  <a:pt x="0" y="35927"/>
                </a:lnTo>
                <a:cubicBezTo>
                  <a:pt x="0" y="16085"/>
                  <a:pt x="16085" y="0"/>
                  <a:pt x="35927" y="0"/>
                </a:cubicBezTo>
                <a:close/>
              </a:path>
            </a:pathLst>
          </a:custGeom>
          <a:solidFill>
            <a:schemeClr val="tx2"/>
          </a:solidFill>
          <a:ln w="12502" cap="flat">
            <a:noFill/>
            <a:prstDash val="solid"/>
            <a:miter/>
          </a:ln>
        </p:spPr>
        <p:txBody>
          <a:bodyPr rtlCol="0" anchor="ctr"/>
          <a:lstStyle/>
          <a:p>
            <a:endParaRPr lang="en-GB" sz="1800" dirty="0"/>
          </a:p>
        </p:txBody>
      </p:sp>
      <p:sp>
        <p:nvSpPr>
          <p:cNvPr id="18" name="Picture Placeholder 13">
            <a:extLst>
              <a:ext uri="{FF2B5EF4-FFF2-40B4-BE49-F238E27FC236}">
                <a16:creationId xmlns:a16="http://schemas.microsoft.com/office/drawing/2014/main" id="{3424B53A-428D-584C-8801-C74DB01564D8}"/>
              </a:ext>
            </a:extLst>
          </p:cNvPr>
          <p:cNvSpPr>
            <a:spLocks noGrp="1"/>
          </p:cNvSpPr>
          <p:nvPr>
            <p:ph type="pic" sz="quarter" idx="19" hasCustomPrompt="1"/>
          </p:nvPr>
        </p:nvSpPr>
        <p:spPr>
          <a:xfrm>
            <a:off x="358780" y="1204654"/>
            <a:ext cx="809625" cy="809625"/>
          </a:xfrm>
          <a:prstGeom prst="rect">
            <a:avLst/>
          </a:prstGeom>
          <a:noFill/>
        </p:spPr>
        <p:txBody>
          <a:bodyPr lIns="108000" tIns="108000" rIns="108000" bIns="108000" anchor="ctr"/>
          <a:lstStyle>
            <a:lvl1pPr marL="0" indent="0" algn="ctr">
              <a:buNone/>
              <a:defRPr sz="1100" b="1"/>
            </a:lvl1pPr>
          </a:lstStyle>
          <a:p>
            <a:r>
              <a:rPr lang="en-GB" dirty="0"/>
              <a:t>Click to insert numeral</a:t>
            </a:r>
          </a:p>
        </p:txBody>
      </p:sp>
      <p:sp>
        <p:nvSpPr>
          <p:cNvPr id="19" name="Picture Placeholder 13">
            <a:extLst>
              <a:ext uri="{FF2B5EF4-FFF2-40B4-BE49-F238E27FC236}">
                <a16:creationId xmlns:a16="http://schemas.microsoft.com/office/drawing/2014/main" id="{22A1BD2D-D47F-B84F-BBA5-6F0BBB39D0D5}"/>
              </a:ext>
            </a:extLst>
          </p:cNvPr>
          <p:cNvSpPr>
            <a:spLocks noGrp="1"/>
          </p:cNvSpPr>
          <p:nvPr>
            <p:ph type="pic" sz="quarter" idx="20" hasCustomPrompt="1"/>
          </p:nvPr>
        </p:nvSpPr>
        <p:spPr>
          <a:xfrm>
            <a:off x="358780" y="2052379"/>
            <a:ext cx="809625" cy="809625"/>
          </a:xfrm>
          <a:prstGeom prst="rect">
            <a:avLst/>
          </a:prstGeom>
          <a:noFill/>
        </p:spPr>
        <p:txBody>
          <a:bodyPr lIns="108000" tIns="108000" rIns="108000" bIns="108000" anchor="ctr"/>
          <a:lstStyle>
            <a:lvl1pPr marL="0" indent="0" algn="ctr">
              <a:buNone/>
              <a:defRPr sz="1100" b="1"/>
            </a:lvl1pPr>
          </a:lstStyle>
          <a:p>
            <a:r>
              <a:rPr lang="en-GB" dirty="0"/>
              <a:t>Click to insert numeral</a:t>
            </a:r>
          </a:p>
        </p:txBody>
      </p:sp>
      <p:sp>
        <p:nvSpPr>
          <p:cNvPr id="20" name="Picture Placeholder 13">
            <a:extLst>
              <a:ext uri="{FF2B5EF4-FFF2-40B4-BE49-F238E27FC236}">
                <a16:creationId xmlns:a16="http://schemas.microsoft.com/office/drawing/2014/main" id="{3DFC4549-4817-664A-A5D9-178C8D9D2BB5}"/>
              </a:ext>
            </a:extLst>
          </p:cNvPr>
          <p:cNvSpPr>
            <a:spLocks noGrp="1"/>
          </p:cNvSpPr>
          <p:nvPr>
            <p:ph type="pic" sz="quarter" idx="21" hasCustomPrompt="1"/>
          </p:nvPr>
        </p:nvSpPr>
        <p:spPr>
          <a:xfrm>
            <a:off x="358780" y="2896927"/>
            <a:ext cx="809625" cy="809625"/>
          </a:xfrm>
          <a:prstGeom prst="rect">
            <a:avLst/>
          </a:prstGeom>
          <a:noFill/>
        </p:spPr>
        <p:txBody>
          <a:bodyPr lIns="108000" tIns="108000" rIns="108000" bIns="108000" anchor="ctr"/>
          <a:lstStyle>
            <a:lvl1pPr marL="0" indent="0" algn="ctr">
              <a:buNone/>
              <a:defRPr sz="1100" b="1"/>
            </a:lvl1pPr>
          </a:lstStyle>
          <a:p>
            <a:r>
              <a:rPr lang="en-GB" dirty="0"/>
              <a:t>Click to insert numeral</a:t>
            </a:r>
          </a:p>
        </p:txBody>
      </p:sp>
      <p:sp>
        <p:nvSpPr>
          <p:cNvPr id="21" name="Picture Placeholder 13">
            <a:extLst>
              <a:ext uri="{FF2B5EF4-FFF2-40B4-BE49-F238E27FC236}">
                <a16:creationId xmlns:a16="http://schemas.microsoft.com/office/drawing/2014/main" id="{44BF00BE-CD8E-3447-89CA-434C99C4F8AF}"/>
              </a:ext>
            </a:extLst>
          </p:cNvPr>
          <p:cNvSpPr>
            <a:spLocks noGrp="1"/>
          </p:cNvSpPr>
          <p:nvPr>
            <p:ph type="pic" sz="quarter" idx="22" hasCustomPrompt="1"/>
          </p:nvPr>
        </p:nvSpPr>
        <p:spPr>
          <a:xfrm>
            <a:off x="358780" y="3744653"/>
            <a:ext cx="809625" cy="809625"/>
          </a:xfrm>
          <a:prstGeom prst="rect">
            <a:avLst/>
          </a:prstGeom>
          <a:noFill/>
        </p:spPr>
        <p:txBody>
          <a:bodyPr lIns="108000" tIns="108000" rIns="108000" bIns="108000" anchor="ctr"/>
          <a:lstStyle>
            <a:lvl1pPr marL="0" indent="0" algn="ctr">
              <a:buNone/>
              <a:defRPr sz="1100" b="1"/>
            </a:lvl1pPr>
          </a:lstStyle>
          <a:p>
            <a:r>
              <a:rPr lang="en-GB" dirty="0"/>
              <a:t>Click to insert numeral</a:t>
            </a:r>
          </a:p>
        </p:txBody>
      </p:sp>
      <p:sp>
        <p:nvSpPr>
          <p:cNvPr id="27" name="Text Placeholder 33">
            <a:extLst>
              <a:ext uri="{FF2B5EF4-FFF2-40B4-BE49-F238E27FC236}">
                <a16:creationId xmlns:a16="http://schemas.microsoft.com/office/drawing/2014/main" id="{B6CA6795-4480-CA49-9F4E-1887C0E09C85}"/>
              </a:ext>
            </a:extLst>
          </p:cNvPr>
          <p:cNvSpPr>
            <a:spLocks noGrp="1"/>
          </p:cNvSpPr>
          <p:nvPr>
            <p:ph type="body" sz="quarter" idx="26" hasCustomPrompt="1"/>
          </p:nvPr>
        </p:nvSpPr>
        <p:spPr>
          <a:xfrm>
            <a:off x="1206501" y="1209158"/>
            <a:ext cx="3346449" cy="443355"/>
          </a:xfrm>
          <a:prstGeom prst="rect">
            <a:avLst/>
          </a:prstGeom>
        </p:spPr>
        <p:txBody>
          <a:bodyPr lIns="72000" tIns="72000" rIns="72000" bIns="72000" anchor="b"/>
          <a:lstStyle>
            <a:lvl1pPr marL="0" indent="0">
              <a:lnSpc>
                <a:spcPct val="110000"/>
              </a:lnSpc>
              <a:spcBef>
                <a:spcPts val="0"/>
              </a:spcBef>
              <a:buNone/>
              <a:defRPr sz="1500" b="1"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
        <p:nvSpPr>
          <p:cNvPr id="28" name="Text Placeholder 33">
            <a:extLst>
              <a:ext uri="{FF2B5EF4-FFF2-40B4-BE49-F238E27FC236}">
                <a16:creationId xmlns:a16="http://schemas.microsoft.com/office/drawing/2014/main" id="{D48C9427-18E6-2D47-89DC-3639202E4CEB}"/>
              </a:ext>
            </a:extLst>
          </p:cNvPr>
          <p:cNvSpPr>
            <a:spLocks noGrp="1"/>
          </p:cNvSpPr>
          <p:nvPr>
            <p:ph type="body" sz="quarter" idx="27" hasCustomPrompt="1"/>
          </p:nvPr>
        </p:nvSpPr>
        <p:spPr>
          <a:xfrm>
            <a:off x="1206501" y="1690092"/>
            <a:ext cx="3346449" cy="322858"/>
          </a:xfrm>
          <a:prstGeom prst="rect">
            <a:avLst/>
          </a:prstGeom>
        </p:spPr>
        <p:txBody>
          <a:bodyPr lIns="72000" tIns="72000" rIns="72000" bIns="72000" anchor="t"/>
          <a:lstStyle>
            <a:lvl1pPr marL="0" indent="0">
              <a:lnSpc>
                <a:spcPct val="110000"/>
              </a:lnSpc>
              <a:spcBef>
                <a:spcPts val="0"/>
              </a:spcBef>
              <a:buNone/>
              <a:defRPr sz="7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Sub-heading / introduction text if required</a:t>
            </a:r>
          </a:p>
        </p:txBody>
      </p:sp>
      <p:sp>
        <p:nvSpPr>
          <p:cNvPr id="31" name="Text Placeholder 33">
            <a:extLst>
              <a:ext uri="{FF2B5EF4-FFF2-40B4-BE49-F238E27FC236}">
                <a16:creationId xmlns:a16="http://schemas.microsoft.com/office/drawing/2014/main" id="{06A5F215-F151-034E-AF3D-AF35B301B120}"/>
              </a:ext>
            </a:extLst>
          </p:cNvPr>
          <p:cNvSpPr>
            <a:spLocks noGrp="1"/>
          </p:cNvSpPr>
          <p:nvPr>
            <p:ph type="body" sz="quarter" idx="28" hasCustomPrompt="1"/>
          </p:nvPr>
        </p:nvSpPr>
        <p:spPr>
          <a:xfrm>
            <a:off x="1206501" y="2057402"/>
            <a:ext cx="3346449" cy="443355"/>
          </a:xfrm>
          <a:prstGeom prst="rect">
            <a:avLst/>
          </a:prstGeom>
        </p:spPr>
        <p:txBody>
          <a:bodyPr lIns="72000" tIns="72000" rIns="72000" bIns="72000" anchor="b"/>
          <a:lstStyle>
            <a:lvl1pPr marL="0" indent="0">
              <a:lnSpc>
                <a:spcPct val="110000"/>
              </a:lnSpc>
              <a:spcBef>
                <a:spcPts val="0"/>
              </a:spcBef>
              <a:buNone/>
              <a:defRPr sz="1500" b="1"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
        <p:nvSpPr>
          <p:cNvPr id="32" name="Text Placeholder 33">
            <a:extLst>
              <a:ext uri="{FF2B5EF4-FFF2-40B4-BE49-F238E27FC236}">
                <a16:creationId xmlns:a16="http://schemas.microsoft.com/office/drawing/2014/main" id="{60153B8E-ED50-3249-A6CD-1F4FA54E4B68}"/>
              </a:ext>
            </a:extLst>
          </p:cNvPr>
          <p:cNvSpPr>
            <a:spLocks noGrp="1"/>
          </p:cNvSpPr>
          <p:nvPr>
            <p:ph type="body" sz="quarter" idx="29" hasCustomPrompt="1"/>
          </p:nvPr>
        </p:nvSpPr>
        <p:spPr>
          <a:xfrm>
            <a:off x="1206501" y="2538336"/>
            <a:ext cx="3346449" cy="322858"/>
          </a:xfrm>
          <a:prstGeom prst="rect">
            <a:avLst/>
          </a:prstGeom>
        </p:spPr>
        <p:txBody>
          <a:bodyPr lIns="72000" tIns="72000" rIns="72000" bIns="72000" anchor="t"/>
          <a:lstStyle>
            <a:lvl1pPr marL="0" indent="0">
              <a:lnSpc>
                <a:spcPct val="110000"/>
              </a:lnSpc>
              <a:spcBef>
                <a:spcPts val="0"/>
              </a:spcBef>
              <a:buNone/>
              <a:defRPr sz="7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Sub-heading / introduction text if required</a:t>
            </a:r>
          </a:p>
        </p:txBody>
      </p:sp>
      <p:sp>
        <p:nvSpPr>
          <p:cNvPr id="33" name="Text Placeholder 33">
            <a:extLst>
              <a:ext uri="{FF2B5EF4-FFF2-40B4-BE49-F238E27FC236}">
                <a16:creationId xmlns:a16="http://schemas.microsoft.com/office/drawing/2014/main" id="{BEC4E811-973E-014E-A4D6-0FDE9F8C8E9B}"/>
              </a:ext>
            </a:extLst>
          </p:cNvPr>
          <p:cNvSpPr>
            <a:spLocks noGrp="1"/>
          </p:cNvSpPr>
          <p:nvPr>
            <p:ph type="body" sz="quarter" idx="30" hasCustomPrompt="1"/>
          </p:nvPr>
        </p:nvSpPr>
        <p:spPr>
          <a:xfrm>
            <a:off x="1206501" y="2896929"/>
            <a:ext cx="3346449" cy="443355"/>
          </a:xfrm>
          <a:prstGeom prst="rect">
            <a:avLst/>
          </a:prstGeom>
        </p:spPr>
        <p:txBody>
          <a:bodyPr lIns="72000" tIns="72000" rIns="72000" bIns="72000" anchor="b"/>
          <a:lstStyle>
            <a:lvl1pPr marL="0" indent="0">
              <a:lnSpc>
                <a:spcPct val="110000"/>
              </a:lnSpc>
              <a:spcBef>
                <a:spcPts val="0"/>
              </a:spcBef>
              <a:buNone/>
              <a:defRPr sz="1500" b="1"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
        <p:nvSpPr>
          <p:cNvPr id="34" name="Text Placeholder 33">
            <a:extLst>
              <a:ext uri="{FF2B5EF4-FFF2-40B4-BE49-F238E27FC236}">
                <a16:creationId xmlns:a16="http://schemas.microsoft.com/office/drawing/2014/main" id="{545880B7-02F1-2445-9C2F-DF40D878F2FC}"/>
              </a:ext>
            </a:extLst>
          </p:cNvPr>
          <p:cNvSpPr>
            <a:spLocks noGrp="1"/>
          </p:cNvSpPr>
          <p:nvPr>
            <p:ph type="body" sz="quarter" idx="31" hasCustomPrompt="1"/>
          </p:nvPr>
        </p:nvSpPr>
        <p:spPr>
          <a:xfrm>
            <a:off x="1206501" y="3377863"/>
            <a:ext cx="3346449" cy="322858"/>
          </a:xfrm>
          <a:prstGeom prst="rect">
            <a:avLst/>
          </a:prstGeom>
        </p:spPr>
        <p:txBody>
          <a:bodyPr lIns="72000" tIns="72000" rIns="72000" bIns="72000" anchor="t"/>
          <a:lstStyle>
            <a:lvl1pPr marL="0" indent="0">
              <a:lnSpc>
                <a:spcPct val="110000"/>
              </a:lnSpc>
              <a:spcBef>
                <a:spcPts val="0"/>
              </a:spcBef>
              <a:buNone/>
              <a:defRPr sz="7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Sub-heading / introduction text if required</a:t>
            </a:r>
          </a:p>
        </p:txBody>
      </p:sp>
      <p:sp>
        <p:nvSpPr>
          <p:cNvPr id="35" name="Text Placeholder 33">
            <a:extLst>
              <a:ext uri="{FF2B5EF4-FFF2-40B4-BE49-F238E27FC236}">
                <a16:creationId xmlns:a16="http://schemas.microsoft.com/office/drawing/2014/main" id="{7161B9CC-4DE6-8C49-AFBE-BF6D2843CCFF}"/>
              </a:ext>
            </a:extLst>
          </p:cNvPr>
          <p:cNvSpPr>
            <a:spLocks noGrp="1"/>
          </p:cNvSpPr>
          <p:nvPr>
            <p:ph type="body" sz="quarter" idx="32" hasCustomPrompt="1"/>
          </p:nvPr>
        </p:nvSpPr>
        <p:spPr>
          <a:xfrm>
            <a:off x="1206501" y="3744654"/>
            <a:ext cx="3346449" cy="443355"/>
          </a:xfrm>
          <a:prstGeom prst="rect">
            <a:avLst/>
          </a:prstGeom>
        </p:spPr>
        <p:txBody>
          <a:bodyPr lIns="72000" tIns="72000" rIns="72000" bIns="72000" anchor="b"/>
          <a:lstStyle>
            <a:lvl1pPr marL="0" indent="0">
              <a:lnSpc>
                <a:spcPct val="110000"/>
              </a:lnSpc>
              <a:spcBef>
                <a:spcPts val="0"/>
              </a:spcBef>
              <a:buNone/>
              <a:defRPr sz="1500" b="1"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
        <p:nvSpPr>
          <p:cNvPr id="36" name="Text Placeholder 33">
            <a:extLst>
              <a:ext uri="{FF2B5EF4-FFF2-40B4-BE49-F238E27FC236}">
                <a16:creationId xmlns:a16="http://schemas.microsoft.com/office/drawing/2014/main" id="{FF8D4D53-7461-694B-968C-89AC08E613B5}"/>
              </a:ext>
            </a:extLst>
          </p:cNvPr>
          <p:cNvSpPr>
            <a:spLocks noGrp="1"/>
          </p:cNvSpPr>
          <p:nvPr>
            <p:ph type="body" sz="quarter" idx="33" hasCustomPrompt="1"/>
          </p:nvPr>
        </p:nvSpPr>
        <p:spPr>
          <a:xfrm>
            <a:off x="1206501" y="4225588"/>
            <a:ext cx="3346449" cy="322858"/>
          </a:xfrm>
          <a:prstGeom prst="rect">
            <a:avLst/>
          </a:prstGeom>
        </p:spPr>
        <p:txBody>
          <a:bodyPr lIns="72000" tIns="72000" rIns="72000" bIns="72000" anchor="t"/>
          <a:lstStyle>
            <a:lvl1pPr marL="0" indent="0">
              <a:lnSpc>
                <a:spcPct val="110000"/>
              </a:lnSpc>
              <a:spcBef>
                <a:spcPts val="0"/>
              </a:spcBef>
              <a:buNone/>
              <a:defRPr sz="7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Sub-heading / introduction text if required</a:t>
            </a:r>
          </a:p>
        </p:txBody>
      </p:sp>
      <p:sp>
        <p:nvSpPr>
          <p:cNvPr id="23" name="Picture Placeholder 13">
            <a:extLst>
              <a:ext uri="{FF2B5EF4-FFF2-40B4-BE49-F238E27FC236}">
                <a16:creationId xmlns:a16="http://schemas.microsoft.com/office/drawing/2014/main" id="{7E312640-719D-6D46-9153-EA5EC87DF322}"/>
              </a:ext>
            </a:extLst>
          </p:cNvPr>
          <p:cNvSpPr>
            <a:spLocks noGrp="1"/>
          </p:cNvSpPr>
          <p:nvPr>
            <p:ph type="pic" sz="quarter" idx="34" hasCustomPrompt="1"/>
          </p:nvPr>
        </p:nvSpPr>
        <p:spPr>
          <a:xfrm>
            <a:off x="4591048" y="1204654"/>
            <a:ext cx="809625" cy="809625"/>
          </a:xfrm>
          <a:prstGeom prst="rect">
            <a:avLst/>
          </a:prstGeom>
          <a:noFill/>
        </p:spPr>
        <p:txBody>
          <a:bodyPr lIns="108000" tIns="108000" rIns="108000" bIns="108000" anchor="ctr"/>
          <a:lstStyle>
            <a:lvl1pPr marL="0" indent="0" algn="ctr">
              <a:buNone/>
              <a:defRPr sz="1100" b="1"/>
            </a:lvl1pPr>
          </a:lstStyle>
          <a:p>
            <a:r>
              <a:rPr lang="en-GB" dirty="0"/>
              <a:t>Click to insert numeral</a:t>
            </a:r>
          </a:p>
        </p:txBody>
      </p:sp>
      <p:sp>
        <p:nvSpPr>
          <p:cNvPr id="26" name="Picture Placeholder 13">
            <a:extLst>
              <a:ext uri="{FF2B5EF4-FFF2-40B4-BE49-F238E27FC236}">
                <a16:creationId xmlns:a16="http://schemas.microsoft.com/office/drawing/2014/main" id="{6D527B13-819E-584F-975A-4F2D124D499B}"/>
              </a:ext>
            </a:extLst>
          </p:cNvPr>
          <p:cNvSpPr>
            <a:spLocks noGrp="1"/>
          </p:cNvSpPr>
          <p:nvPr>
            <p:ph type="pic" sz="quarter" idx="35" hasCustomPrompt="1"/>
          </p:nvPr>
        </p:nvSpPr>
        <p:spPr>
          <a:xfrm>
            <a:off x="4591048" y="2052379"/>
            <a:ext cx="809625" cy="809625"/>
          </a:xfrm>
          <a:prstGeom prst="rect">
            <a:avLst/>
          </a:prstGeom>
          <a:noFill/>
        </p:spPr>
        <p:txBody>
          <a:bodyPr lIns="108000" tIns="108000" rIns="108000" bIns="108000" anchor="ctr"/>
          <a:lstStyle>
            <a:lvl1pPr marL="0" indent="0" algn="ctr">
              <a:buNone/>
              <a:defRPr sz="1100" b="1"/>
            </a:lvl1pPr>
          </a:lstStyle>
          <a:p>
            <a:r>
              <a:rPr lang="en-GB" dirty="0"/>
              <a:t>Click to insert numeral</a:t>
            </a:r>
          </a:p>
        </p:txBody>
      </p:sp>
      <p:sp>
        <p:nvSpPr>
          <p:cNvPr id="29" name="Picture Placeholder 13">
            <a:extLst>
              <a:ext uri="{FF2B5EF4-FFF2-40B4-BE49-F238E27FC236}">
                <a16:creationId xmlns:a16="http://schemas.microsoft.com/office/drawing/2014/main" id="{9BE270BF-D668-5645-A36D-7EDF49C4C06F}"/>
              </a:ext>
            </a:extLst>
          </p:cNvPr>
          <p:cNvSpPr>
            <a:spLocks noGrp="1"/>
          </p:cNvSpPr>
          <p:nvPr>
            <p:ph type="pic" sz="quarter" idx="36" hasCustomPrompt="1"/>
          </p:nvPr>
        </p:nvSpPr>
        <p:spPr>
          <a:xfrm>
            <a:off x="4591048" y="2896927"/>
            <a:ext cx="809625" cy="809625"/>
          </a:xfrm>
          <a:prstGeom prst="rect">
            <a:avLst/>
          </a:prstGeom>
          <a:noFill/>
        </p:spPr>
        <p:txBody>
          <a:bodyPr lIns="108000" tIns="108000" rIns="108000" bIns="108000" anchor="ctr"/>
          <a:lstStyle>
            <a:lvl1pPr marL="0" indent="0" algn="ctr">
              <a:buNone/>
              <a:defRPr sz="1100" b="1"/>
            </a:lvl1pPr>
          </a:lstStyle>
          <a:p>
            <a:r>
              <a:rPr lang="en-GB" dirty="0"/>
              <a:t>Click to insert numeral</a:t>
            </a:r>
          </a:p>
        </p:txBody>
      </p:sp>
      <p:sp>
        <p:nvSpPr>
          <p:cNvPr id="30" name="Picture Placeholder 13">
            <a:extLst>
              <a:ext uri="{FF2B5EF4-FFF2-40B4-BE49-F238E27FC236}">
                <a16:creationId xmlns:a16="http://schemas.microsoft.com/office/drawing/2014/main" id="{2D568162-B686-EE4D-8F62-767815F62930}"/>
              </a:ext>
            </a:extLst>
          </p:cNvPr>
          <p:cNvSpPr>
            <a:spLocks noGrp="1"/>
          </p:cNvSpPr>
          <p:nvPr>
            <p:ph type="pic" sz="quarter" idx="37" hasCustomPrompt="1"/>
          </p:nvPr>
        </p:nvSpPr>
        <p:spPr>
          <a:xfrm>
            <a:off x="4591048" y="3744653"/>
            <a:ext cx="809625" cy="809625"/>
          </a:xfrm>
          <a:prstGeom prst="rect">
            <a:avLst/>
          </a:prstGeom>
          <a:noFill/>
        </p:spPr>
        <p:txBody>
          <a:bodyPr lIns="108000" tIns="108000" rIns="108000" bIns="108000" anchor="ctr"/>
          <a:lstStyle>
            <a:lvl1pPr marL="0" indent="0" algn="ctr">
              <a:buNone/>
              <a:defRPr sz="1100" b="1"/>
            </a:lvl1pPr>
          </a:lstStyle>
          <a:p>
            <a:r>
              <a:rPr lang="en-GB" dirty="0"/>
              <a:t>Click to insert numeral</a:t>
            </a:r>
          </a:p>
        </p:txBody>
      </p:sp>
      <p:sp>
        <p:nvSpPr>
          <p:cNvPr id="37" name="Text Placeholder 33">
            <a:extLst>
              <a:ext uri="{FF2B5EF4-FFF2-40B4-BE49-F238E27FC236}">
                <a16:creationId xmlns:a16="http://schemas.microsoft.com/office/drawing/2014/main" id="{704F2E1B-0173-D64A-9046-16560532CDB8}"/>
              </a:ext>
            </a:extLst>
          </p:cNvPr>
          <p:cNvSpPr>
            <a:spLocks noGrp="1"/>
          </p:cNvSpPr>
          <p:nvPr>
            <p:ph type="body" sz="quarter" idx="38" hasCustomPrompt="1"/>
          </p:nvPr>
        </p:nvSpPr>
        <p:spPr>
          <a:xfrm>
            <a:off x="5438769" y="1209158"/>
            <a:ext cx="3346449" cy="443355"/>
          </a:xfrm>
          <a:prstGeom prst="rect">
            <a:avLst/>
          </a:prstGeom>
        </p:spPr>
        <p:txBody>
          <a:bodyPr lIns="72000" tIns="72000" rIns="72000" bIns="72000" anchor="b"/>
          <a:lstStyle>
            <a:lvl1pPr marL="0" indent="0">
              <a:lnSpc>
                <a:spcPct val="110000"/>
              </a:lnSpc>
              <a:spcBef>
                <a:spcPts val="0"/>
              </a:spcBef>
              <a:buNone/>
              <a:defRPr sz="1500" b="1"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
        <p:nvSpPr>
          <p:cNvPr id="38" name="Text Placeholder 33">
            <a:extLst>
              <a:ext uri="{FF2B5EF4-FFF2-40B4-BE49-F238E27FC236}">
                <a16:creationId xmlns:a16="http://schemas.microsoft.com/office/drawing/2014/main" id="{48B60C69-69FD-E746-B84D-97AD4620070A}"/>
              </a:ext>
            </a:extLst>
          </p:cNvPr>
          <p:cNvSpPr>
            <a:spLocks noGrp="1"/>
          </p:cNvSpPr>
          <p:nvPr>
            <p:ph type="body" sz="quarter" idx="39" hasCustomPrompt="1"/>
          </p:nvPr>
        </p:nvSpPr>
        <p:spPr>
          <a:xfrm>
            <a:off x="5438769" y="1690092"/>
            <a:ext cx="3346449" cy="322858"/>
          </a:xfrm>
          <a:prstGeom prst="rect">
            <a:avLst/>
          </a:prstGeom>
        </p:spPr>
        <p:txBody>
          <a:bodyPr lIns="72000" tIns="72000" rIns="72000" bIns="72000" anchor="t"/>
          <a:lstStyle>
            <a:lvl1pPr marL="0" indent="0">
              <a:lnSpc>
                <a:spcPct val="110000"/>
              </a:lnSpc>
              <a:spcBef>
                <a:spcPts val="0"/>
              </a:spcBef>
              <a:buNone/>
              <a:defRPr sz="7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Sub-heading / introduction text if required</a:t>
            </a:r>
          </a:p>
        </p:txBody>
      </p:sp>
      <p:sp>
        <p:nvSpPr>
          <p:cNvPr id="39" name="Text Placeholder 33">
            <a:extLst>
              <a:ext uri="{FF2B5EF4-FFF2-40B4-BE49-F238E27FC236}">
                <a16:creationId xmlns:a16="http://schemas.microsoft.com/office/drawing/2014/main" id="{D3CAEBF7-C54B-B342-99A1-C62067858D97}"/>
              </a:ext>
            </a:extLst>
          </p:cNvPr>
          <p:cNvSpPr>
            <a:spLocks noGrp="1"/>
          </p:cNvSpPr>
          <p:nvPr>
            <p:ph type="body" sz="quarter" idx="40" hasCustomPrompt="1"/>
          </p:nvPr>
        </p:nvSpPr>
        <p:spPr>
          <a:xfrm>
            <a:off x="5438769" y="2057402"/>
            <a:ext cx="3346449" cy="443355"/>
          </a:xfrm>
          <a:prstGeom prst="rect">
            <a:avLst/>
          </a:prstGeom>
        </p:spPr>
        <p:txBody>
          <a:bodyPr lIns="72000" tIns="72000" rIns="72000" bIns="72000" anchor="b"/>
          <a:lstStyle>
            <a:lvl1pPr marL="0" indent="0">
              <a:lnSpc>
                <a:spcPct val="110000"/>
              </a:lnSpc>
              <a:spcBef>
                <a:spcPts val="0"/>
              </a:spcBef>
              <a:buNone/>
              <a:defRPr sz="1500" b="1"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
        <p:nvSpPr>
          <p:cNvPr id="40" name="Text Placeholder 33">
            <a:extLst>
              <a:ext uri="{FF2B5EF4-FFF2-40B4-BE49-F238E27FC236}">
                <a16:creationId xmlns:a16="http://schemas.microsoft.com/office/drawing/2014/main" id="{D9B51364-7AEB-B348-BCF9-2B6A10C5A6AA}"/>
              </a:ext>
            </a:extLst>
          </p:cNvPr>
          <p:cNvSpPr>
            <a:spLocks noGrp="1"/>
          </p:cNvSpPr>
          <p:nvPr>
            <p:ph type="body" sz="quarter" idx="41" hasCustomPrompt="1"/>
          </p:nvPr>
        </p:nvSpPr>
        <p:spPr>
          <a:xfrm>
            <a:off x="5438769" y="2538336"/>
            <a:ext cx="3346449" cy="322858"/>
          </a:xfrm>
          <a:prstGeom prst="rect">
            <a:avLst/>
          </a:prstGeom>
        </p:spPr>
        <p:txBody>
          <a:bodyPr lIns="72000" tIns="72000" rIns="72000" bIns="72000" anchor="t"/>
          <a:lstStyle>
            <a:lvl1pPr marL="0" indent="0">
              <a:lnSpc>
                <a:spcPct val="110000"/>
              </a:lnSpc>
              <a:spcBef>
                <a:spcPts val="0"/>
              </a:spcBef>
              <a:buNone/>
              <a:defRPr sz="7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Sub-heading / introduction text if required</a:t>
            </a:r>
          </a:p>
        </p:txBody>
      </p:sp>
      <p:sp>
        <p:nvSpPr>
          <p:cNvPr id="41" name="Text Placeholder 33">
            <a:extLst>
              <a:ext uri="{FF2B5EF4-FFF2-40B4-BE49-F238E27FC236}">
                <a16:creationId xmlns:a16="http://schemas.microsoft.com/office/drawing/2014/main" id="{F726E586-FA0E-8845-AE06-5D8670701C7F}"/>
              </a:ext>
            </a:extLst>
          </p:cNvPr>
          <p:cNvSpPr>
            <a:spLocks noGrp="1"/>
          </p:cNvSpPr>
          <p:nvPr>
            <p:ph type="body" sz="quarter" idx="42" hasCustomPrompt="1"/>
          </p:nvPr>
        </p:nvSpPr>
        <p:spPr>
          <a:xfrm>
            <a:off x="5438769" y="2896929"/>
            <a:ext cx="3346449" cy="443355"/>
          </a:xfrm>
          <a:prstGeom prst="rect">
            <a:avLst/>
          </a:prstGeom>
        </p:spPr>
        <p:txBody>
          <a:bodyPr lIns="72000" tIns="72000" rIns="72000" bIns="72000" anchor="b"/>
          <a:lstStyle>
            <a:lvl1pPr marL="0" indent="0">
              <a:lnSpc>
                <a:spcPct val="110000"/>
              </a:lnSpc>
              <a:spcBef>
                <a:spcPts val="0"/>
              </a:spcBef>
              <a:buNone/>
              <a:defRPr sz="1500" b="1"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
        <p:nvSpPr>
          <p:cNvPr id="42" name="Text Placeholder 33">
            <a:extLst>
              <a:ext uri="{FF2B5EF4-FFF2-40B4-BE49-F238E27FC236}">
                <a16:creationId xmlns:a16="http://schemas.microsoft.com/office/drawing/2014/main" id="{553C9E91-4D9B-8C44-9C7D-97876BD81B15}"/>
              </a:ext>
            </a:extLst>
          </p:cNvPr>
          <p:cNvSpPr>
            <a:spLocks noGrp="1"/>
          </p:cNvSpPr>
          <p:nvPr>
            <p:ph type="body" sz="quarter" idx="43" hasCustomPrompt="1"/>
          </p:nvPr>
        </p:nvSpPr>
        <p:spPr>
          <a:xfrm>
            <a:off x="5438769" y="3377863"/>
            <a:ext cx="3346449" cy="322858"/>
          </a:xfrm>
          <a:prstGeom prst="rect">
            <a:avLst/>
          </a:prstGeom>
        </p:spPr>
        <p:txBody>
          <a:bodyPr lIns="72000" tIns="72000" rIns="72000" bIns="72000" anchor="t"/>
          <a:lstStyle>
            <a:lvl1pPr marL="0" indent="0">
              <a:lnSpc>
                <a:spcPct val="110000"/>
              </a:lnSpc>
              <a:spcBef>
                <a:spcPts val="0"/>
              </a:spcBef>
              <a:buNone/>
              <a:defRPr sz="7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Sub-heading / introduction text if required</a:t>
            </a:r>
          </a:p>
        </p:txBody>
      </p:sp>
      <p:sp>
        <p:nvSpPr>
          <p:cNvPr id="43" name="Text Placeholder 33">
            <a:extLst>
              <a:ext uri="{FF2B5EF4-FFF2-40B4-BE49-F238E27FC236}">
                <a16:creationId xmlns:a16="http://schemas.microsoft.com/office/drawing/2014/main" id="{77754A7B-38BA-6247-856F-10F3DB371C1D}"/>
              </a:ext>
            </a:extLst>
          </p:cNvPr>
          <p:cNvSpPr>
            <a:spLocks noGrp="1"/>
          </p:cNvSpPr>
          <p:nvPr>
            <p:ph type="body" sz="quarter" idx="44" hasCustomPrompt="1"/>
          </p:nvPr>
        </p:nvSpPr>
        <p:spPr>
          <a:xfrm>
            <a:off x="5438769" y="3744654"/>
            <a:ext cx="3346449" cy="443355"/>
          </a:xfrm>
          <a:prstGeom prst="rect">
            <a:avLst/>
          </a:prstGeom>
        </p:spPr>
        <p:txBody>
          <a:bodyPr lIns="72000" tIns="72000" rIns="72000" bIns="72000" anchor="b"/>
          <a:lstStyle>
            <a:lvl1pPr marL="0" indent="0">
              <a:lnSpc>
                <a:spcPct val="110000"/>
              </a:lnSpc>
              <a:spcBef>
                <a:spcPts val="0"/>
              </a:spcBef>
              <a:buNone/>
              <a:defRPr sz="1500" b="1"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
        <p:nvSpPr>
          <p:cNvPr id="44" name="Text Placeholder 33">
            <a:extLst>
              <a:ext uri="{FF2B5EF4-FFF2-40B4-BE49-F238E27FC236}">
                <a16:creationId xmlns:a16="http://schemas.microsoft.com/office/drawing/2014/main" id="{CE27BEAB-6E20-AB4D-AD58-42F70EB85858}"/>
              </a:ext>
            </a:extLst>
          </p:cNvPr>
          <p:cNvSpPr>
            <a:spLocks noGrp="1"/>
          </p:cNvSpPr>
          <p:nvPr>
            <p:ph type="body" sz="quarter" idx="45" hasCustomPrompt="1"/>
          </p:nvPr>
        </p:nvSpPr>
        <p:spPr>
          <a:xfrm>
            <a:off x="5438769" y="4225588"/>
            <a:ext cx="3346449" cy="322858"/>
          </a:xfrm>
          <a:prstGeom prst="rect">
            <a:avLst/>
          </a:prstGeom>
        </p:spPr>
        <p:txBody>
          <a:bodyPr lIns="72000" tIns="72000" rIns="72000" bIns="72000" anchor="t"/>
          <a:lstStyle>
            <a:lvl1pPr marL="0" indent="0">
              <a:lnSpc>
                <a:spcPct val="110000"/>
              </a:lnSpc>
              <a:spcBef>
                <a:spcPts val="0"/>
              </a:spcBef>
              <a:buNone/>
              <a:defRPr sz="7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Sub-heading / introduction text if required</a:t>
            </a:r>
          </a:p>
        </p:txBody>
      </p:sp>
      <p:sp>
        <p:nvSpPr>
          <p:cNvPr id="45" name="Text Placeholder 33">
            <a:extLst>
              <a:ext uri="{FF2B5EF4-FFF2-40B4-BE49-F238E27FC236}">
                <a16:creationId xmlns:a16="http://schemas.microsoft.com/office/drawing/2014/main" id="{CD52E09E-9037-384C-B4F8-CBB715C064AE}"/>
              </a:ext>
            </a:extLst>
          </p:cNvPr>
          <p:cNvSpPr>
            <a:spLocks noGrp="1"/>
          </p:cNvSpPr>
          <p:nvPr>
            <p:ph type="body" sz="quarter" idx="14" hasCustomPrompt="1"/>
          </p:nvPr>
        </p:nvSpPr>
        <p:spPr>
          <a:xfrm>
            <a:off x="355854" y="358776"/>
            <a:ext cx="7578727" cy="805122"/>
          </a:xfrm>
          <a:prstGeom prst="rect">
            <a:avLst/>
          </a:prstGeom>
        </p:spPr>
        <p:txBody>
          <a:bodyPr lIns="72000" tIns="72000" rIns="72000" bIns="72000" anchor="ctr"/>
          <a:lstStyle>
            <a:lvl1pPr marL="0" indent="0">
              <a:lnSpc>
                <a:spcPct val="110000"/>
              </a:lnSpc>
              <a:spcBef>
                <a:spcPts val="0"/>
              </a:spcBef>
              <a:buNone/>
              <a:defRPr sz="2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Contents page</a:t>
            </a:r>
          </a:p>
        </p:txBody>
      </p:sp>
    </p:spTree>
    <p:extLst>
      <p:ext uri="{BB962C8B-B14F-4D97-AF65-F5344CB8AC3E}">
        <p14:creationId xmlns:p14="http://schemas.microsoft.com/office/powerpoint/2010/main" val="35012392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ntents 2 (With Numbers)">
    <p:spTree>
      <p:nvGrpSpPr>
        <p:cNvPr id="1" name=""/>
        <p:cNvGrpSpPr/>
        <p:nvPr/>
      </p:nvGrpSpPr>
      <p:grpSpPr>
        <a:xfrm>
          <a:off x="0" y="0"/>
          <a:ext cx="0" cy="0"/>
          <a:chOff x="0" y="0"/>
          <a:chExt cx="0" cy="0"/>
        </a:xfrm>
      </p:grpSpPr>
      <p:pic>
        <p:nvPicPr>
          <p:cNvPr id="12" name="Graphic 11">
            <a:extLst>
              <a:ext uri="{FF2B5EF4-FFF2-40B4-BE49-F238E27FC236}">
                <a16:creationId xmlns:a16="http://schemas.microsoft.com/office/drawing/2014/main" id="{2EF838F7-1FB3-4141-AAFB-32DCF300E260}"/>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4" name="Graphic 24">
            <a:extLst>
              <a:ext uri="{FF2B5EF4-FFF2-40B4-BE49-F238E27FC236}">
                <a16:creationId xmlns:a16="http://schemas.microsoft.com/office/drawing/2014/main" id="{05113FB5-2BAA-E34A-8F53-D23C769BA1C9}"/>
              </a:ext>
            </a:extLst>
          </p:cNvPr>
          <p:cNvSpPr/>
          <p:nvPr userDrawn="1"/>
        </p:nvSpPr>
        <p:spPr>
          <a:xfrm>
            <a:off x="358774" y="358775"/>
            <a:ext cx="7578727" cy="809627"/>
          </a:xfrm>
          <a:custGeom>
            <a:avLst/>
            <a:gdLst>
              <a:gd name="connsiteX0" fmla="*/ 36053 w 7574535"/>
              <a:gd name="connsiteY0" fmla="*/ 0 h 806841"/>
              <a:gd name="connsiteX1" fmla="*/ 7538610 w 7574535"/>
              <a:gd name="connsiteY1" fmla="*/ 0 h 806841"/>
              <a:gd name="connsiteX2" fmla="*/ 7574536 w 7574535"/>
              <a:gd name="connsiteY2" fmla="*/ 35801 h 806841"/>
              <a:gd name="connsiteX3" fmla="*/ 7574536 w 7574535"/>
              <a:gd name="connsiteY3" fmla="*/ 771041 h 806841"/>
              <a:gd name="connsiteX4" fmla="*/ 7538610 w 7574535"/>
              <a:gd name="connsiteY4" fmla="*/ 806842 h 806841"/>
              <a:gd name="connsiteX5" fmla="*/ 35926 w 7574535"/>
              <a:gd name="connsiteY5" fmla="*/ 806842 h 806841"/>
              <a:gd name="connsiteX6" fmla="*/ 0 w 7574535"/>
              <a:gd name="connsiteY6" fmla="*/ 771041 h 806841"/>
              <a:gd name="connsiteX7" fmla="*/ 0 w 7574535"/>
              <a:gd name="connsiteY7" fmla="*/ 35927 h 806841"/>
              <a:gd name="connsiteX8" fmla="*/ 36053 w 7574535"/>
              <a:gd name="connsiteY8" fmla="*/ 0 h 80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74535" h="806841">
                <a:moveTo>
                  <a:pt x="36053" y="0"/>
                </a:moveTo>
                <a:lnTo>
                  <a:pt x="7538610" y="0"/>
                </a:lnTo>
                <a:cubicBezTo>
                  <a:pt x="7558452" y="0"/>
                  <a:pt x="7574536" y="16028"/>
                  <a:pt x="7574536" y="35801"/>
                </a:cubicBezTo>
                <a:lnTo>
                  <a:pt x="7574536" y="771041"/>
                </a:lnTo>
                <a:cubicBezTo>
                  <a:pt x="7574536" y="790814"/>
                  <a:pt x="7558452" y="806842"/>
                  <a:pt x="7538610" y="806842"/>
                </a:cubicBezTo>
                <a:lnTo>
                  <a:pt x="35926" y="806842"/>
                </a:lnTo>
                <a:cubicBezTo>
                  <a:pt x="16085" y="806842"/>
                  <a:pt x="0" y="790814"/>
                  <a:pt x="0" y="771041"/>
                </a:cubicBezTo>
                <a:lnTo>
                  <a:pt x="0" y="35927"/>
                </a:lnTo>
                <a:cubicBezTo>
                  <a:pt x="0" y="16085"/>
                  <a:pt x="16141" y="0"/>
                  <a:pt x="36053" y="0"/>
                </a:cubicBezTo>
                <a:close/>
              </a:path>
            </a:pathLst>
          </a:custGeom>
          <a:solidFill>
            <a:schemeClr val="tx2"/>
          </a:solidFill>
          <a:ln w="12684" cap="flat">
            <a:noFill/>
            <a:prstDash val="solid"/>
            <a:miter/>
          </a:ln>
        </p:spPr>
        <p:txBody>
          <a:bodyPr rtlCol="0" anchor="ctr"/>
          <a:lstStyle/>
          <a:p>
            <a:endParaRPr lang="en-GB" sz="1800" dirty="0"/>
          </a:p>
        </p:txBody>
      </p:sp>
      <p:sp>
        <p:nvSpPr>
          <p:cNvPr id="6" name="Graphic 20">
            <a:extLst>
              <a:ext uri="{FF2B5EF4-FFF2-40B4-BE49-F238E27FC236}">
                <a16:creationId xmlns:a16="http://schemas.microsoft.com/office/drawing/2014/main" id="{D7870567-1B80-524E-B822-7302C3F5E232}"/>
              </a:ext>
            </a:extLst>
          </p:cNvPr>
          <p:cNvSpPr/>
          <p:nvPr userDrawn="1"/>
        </p:nvSpPr>
        <p:spPr>
          <a:xfrm>
            <a:off x="7978525" y="358775"/>
            <a:ext cx="806841" cy="809627"/>
          </a:xfrm>
          <a:custGeom>
            <a:avLst/>
            <a:gdLst>
              <a:gd name="connsiteX0" fmla="*/ 35927 w 806841"/>
              <a:gd name="connsiteY0" fmla="*/ 0 h 806969"/>
              <a:gd name="connsiteX1" fmla="*/ 770914 w 806841"/>
              <a:gd name="connsiteY1" fmla="*/ 0 h 806969"/>
              <a:gd name="connsiteX2" fmla="*/ 806841 w 806841"/>
              <a:gd name="connsiteY2" fmla="*/ 35927 h 806969"/>
              <a:gd name="connsiteX3" fmla="*/ 806841 w 806841"/>
              <a:gd name="connsiteY3" fmla="*/ 771042 h 806969"/>
              <a:gd name="connsiteX4" fmla="*/ 770914 w 806841"/>
              <a:gd name="connsiteY4" fmla="*/ 806969 h 806969"/>
              <a:gd name="connsiteX5" fmla="*/ 35801 w 806841"/>
              <a:gd name="connsiteY5" fmla="*/ 806969 h 806969"/>
              <a:gd name="connsiteX6" fmla="*/ 0 w 806841"/>
              <a:gd name="connsiteY6" fmla="*/ 771169 h 806969"/>
              <a:gd name="connsiteX7" fmla="*/ 0 w 806841"/>
              <a:gd name="connsiteY7" fmla="*/ 771042 h 806969"/>
              <a:gd name="connsiteX8" fmla="*/ 0 w 806841"/>
              <a:gd name="connsiteY8" fmla="*/ 35927 h 806969"/>
              <a:gd name="connsiteX9" fmla="*/ 35927 w 806841"/>
              <a:gd name="connsiteY9" fmla="*/ 0 h 8069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6841" h="806969">
                <a:moveTo>
                  <a:pt x="35927" y="0"/>
                </a:moveTo>
                <a:lnTo>
                  <a:pt x="770914" y="0"/>
                </a:lnTo>
                <a:cubicBezTo>
                  <a:pt x="790756" y="0"/>
                  <a:pt x="806841" y="16085"/>
                  <a:pt x="806841" y="35927"/>
                </a:cubicBezTo>
                <a:lnTo>
                  <a:pt x="806841" y="771042"/>
                </a:lnTo>
                <a:cubicBezTo>
                  <a:pt x="806841" y="790884"/>
                  <a:pt x="790756" y="806969"/>
                  <a:pt x="770914" y="806969"/>
                </a:cubicBezTo>
                <a:lnTo>
                  <a:pt x="35801" y="806969"/>
                </a:lnTo>
                <a:cubicBezTo>
                  <a:pt x="16029" y="806969"/>
                  <a:pt x="0" y="790941"/>
                  <a:pt x="0" y="771169"/>
                </a:cubicBezTo>
                <a:cubicBezTo>
                  <a:pt x="0" y="771127"/>
                  <a:pt x="0" y="771084"/>
                  <a:pt x="0" y="771042"/>
                </a:cubicBezTo>
                <a:lnTo>
                  <a:pt x="0" y="35927"/>
                </a:lnTo>
                <a:cubicBezTo>
                  <a:pt x="0" y="16085"/>
                  <a:pt x="16085" y="0"/>
                  <a:pt x="35927" y="0"/>
                </a:cubicBezTo>
                <a:close/>
              </a:path>
            </a:pathLst>
          </a:custGeom>
          <a:solidFill>
            <a:schemeClr val="tx2"/>
          </a:solidFill>
          <a:ln w="12502" cap="flat">
            <a:noFill/>
            <a:prstDash val="solid"/>
            <a:miter/>
          </a:ln>
        </p:spPr>
        <p:txBody>
          <a:bodyPr rtlCol="0" anchor="ctr"/>
          <a:lstStyle/>
          <a:p>
            <a:endParaRPr lang="en-GB" sz="1800" dirty="0"/>
          </a:p>
        </p:txBody>
      </p:sp>
      <p:sp>
        <p:nvSpPr>
          <p:cNvPr id="27" name="Text Placeholder 33">
            <a:extLst>
              <a:ext uri="{FF2B5EF4-FFF2-40B4-BE49-F238E27FC236}">
                <a16:creationId xmlns:a16="http://schemas.microsoft.com/office/drawing/2014/main" id="{B6CA6795-4480-CA49-9F4E-1887C0E09C85}"/>
              </a:ext>
            </a:extLst>
          </p:cNvPr>
          <p:cNvSpPr>
            <a:spLocks noGrp="1"/>
          </p:cNvSpPr>
          <p:nvPr>
            <p:ph type="body" sz="quarter" idx="26" hasCustomPrompt="1"/>
          </p:nvPr>
        </p:nvSpPr>
        <p:spPr>
          <a:xfrm>
            <a:off x="1206501" y="1209158"/>
            <a:ext cx="3346449" cy="443355"/>
          </a:xfrm>
          <a:prstGeom prst="rect">
            <a:avLst/>
          </a:prstGeom>
        </p:spPr>
        <p:txBody>
          <a:bodyPr lIns="72000" tIns="72000" rIns="72000" bIns="72000" anchor="b"/>
          <a:lstStyle>
            <a:lvl1pPr marL="0" indent="0">
              <a:lnSpc>
                <a:spcPct val="110000"/>
              </a:lnSpc>
              <a:spcBef>
                <a:spcPts val="0"/>
              </a:spcBef>
              <a:buNone/>
              <a:defRPr sz="1500" b="1"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
        <p:nvSpPr>
          <p:cNvPr id="28" name="Text Placeholder 33">
            <a:extLst>
              <a:ext uri="{FF2B5EF4-FFF2-40B4-BE49-F238E27FC236}">
                <a16:creationId xmlns:a16="http://schemas.microsoft.com/office/drawing/2014/main" id="{D48C9427-18E6-2D47-89DC-3639202E4CEB}"/>
              </a:ext>
            </a:extLst>
          </p:cNvPr>
          <p:cNvSpPr>
            <a:spLocks noGrp="1"/>
          </p:cNvSpPr>
          <p:nvPr>
            <p:ph type="body" sz="quarter" idx="27" hasCustomPrompt="1"/>
          </p:nvPr>
        </p:nvSpPr>
        <p:spPr>
          <a:xfrm>
            <a:off x="1206501" y="1690092"/>
            <a:ext cx="3346449" cy="322858"/>
          </a:xfrm>
          <a:prstGeom prst="rect">
            <a:avLst/>
          </a:prstGeom>
        </p:spPr>
        <p:txBody>
          <a:bodyPr lIns="72000" tIns="72000" rIns="72000" bIns="72000" anchor="t"/>
          <a:lstStyle>
            <a:lvl1pPr marL="0" indent="0">
              <a:lnSpc>
                <a:spcPct val="110000"/>
              </a:lnSpc>
              <a:spcBef>
                <a:spcPts val="0"/>
              </a:spcBef>
              <a:buNone/>
              <a:defRPr sz="7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Sub-heading / introduction text if required</a:t>
            </a:r>
          </a:p>
        </p:txBody>
      </p:sp>
      <p:sp>
        <p:nvSpPr>
          <p:cNvPr id="31" name="Text Placeholder 33">
            <a:extLst>
              <a:ext uri="{FF2B5EF4-FFF2-40B4-BE49-F238E27FC236}">
                <a16:creationId xmlns:a16="http://schemas.microsoft.com/office/drawing/2014/main" id="{06A5F215-F151-034E-AF3D-AF35B301B120}"/>
              </a:ext>
            </a:extLst>
          </p:cNvPr>
          <p:cNvSpPr>
            <a:spLocks noGrp="1"/>
          </p:cNvSpPr>
          <p:nvPr>
            <p:ph type="body" sz="quarter" idx="28" hasCustomPrompt="1"/>
          </p:nvPr>
        </p:nvSpPr>
        <p:spPr>
          <a:xfrm>
            <a:off x="1206501" y="2057402"/>
            <a:ext cx="3346449" cy="443355"/>
          </a:xfrm>
          <a:prstGeom prst="rect">
            <a:avLst/>
          </a:prstGeom>
        </p:spPr>
        <p:txBody>
          <a:bodyPr lIns="72000" tIns="72000" rIns="72000" bIns="72000" anchor="b"/>
          <a:lstStyle>
            <a:lvl1pPr marL="0" indent="0">
              <a:lnSpc>
                <a:spcPct val="110000"/>
              </a:lnSpc>
              <a:spcBef>
                <a:spcPts val="0"/>
              </a:spcBef>
              <a:buNone/>
              <a:defRPr sz="1500" b="1"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
        <p:nvSpPr>
          <p:cNvPr id="32" name="Text Placeholder 33">
            <a:extLst>
              <a:ext uri="{FF2B5EF4-FFF2-40B4-BE49-F238E27FC236}">
                <a16:creationId xmlns:a16="http://schemas.microsoft.com/office/drawing/2014/main" id="{60153B8E-ED50-3249-A6CD-1F4FA54E4B68}"/>
              </a:ext>
            </a:extLst>
          </p:cNvPr>
          <p:cNvSpPr>
            <a:spLocks noGrp="1"/>
          </p:cNvSpPr>
          <p:nvPr>
            <p:ph type="body" sz="quarter" idx="29" hasCustomPrompt="1"/>
          </p:nvPr>
        </p:nvSpPr>
        <p:spPr>
          <a:xfrm>
            <a:off x="1206501" y="2538336"/>
            <a:ext cx="3346449" cy="322858"/>
          </a:xfrm>
          <a:prstGeom prst="rect">
            <a:avLst/>
          </a:prstGeom>
        </p:spPr>
        <p:txBody>
          <a:bodyPr lIns="72000" tIns="72000" rIns="72000" bIns="72000" anchor="t"/>
          <a:lstStyle>
            <a:lvl1pPr marL="0" indent="0">
              <a:lnSpc>
                <a:spcPct val="110000"/>
              </a:lnSpc>
              <a:spcBef>
                <a:spcPts val="0"/>
              </a:spcBef>
              <a:buNone/>
              <a:defRPr sz="7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Sub-heading / introduction text if required</a:t>
            </a:r>
          </a:p>
        </p:txBody>
      </p:sp>
      <p:sp>
        <p:nvSpPr>
          <p:cNvPr id="33" name="Text Placeholder 33">
            <a:extLst>
              <a:ext uri="{FF2B5EF4-FFF2-40B4-BE49-F238E27FC236}">
                <a16:creationId xmlns:a16="http://schemas.microsoft.com/office/drawing/2014/main" id="{BEC4E811-973E-014E-A4D6-0FDE9F8C8E9B}"/>
              </a:ext>
            </a:extLst>
          </p:cNvPr>
          <p:cNvSpPr>
            <a:spLocks noGrp="1"/>
          </p:cNvSpPr>
          <p:nvPr>
            <p:ph type="body" sz="quarter" idx="30" hasCustomPrompt="1"/>
          </p:nvPr>
        </p:nvSpPr>
        <p:spPr>
          <a:xfrm>
            <a:off x="1206501" y="2896929"/>
            <a:ext cx="3346449" cy="443355"/>
          </a:xfrm>
          <a:prstGeom prst="rect">
            <a:avLst/>
          </a:prstGeom>
        </p:spPr>
        <p:txBody>
          <a:bodyPr lIns="72000" tIns="72000" rIns="72000" bIns="72000" anchor="b"/>
          <a:lstStyle>
            <a:lvl1pPr marL="0" indent="0">
              <a:lnSpc>
                <a:spcPct val="110000"/>
              </a:lnSpc>
              <a:spcBef>
                <a:spcPts val="0"/>
              </a:spcBef>
              <a:buNone/>
              <a:defRPr sz="1500" b="1"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
        <p:nvSpPr>
          <p:cNvPr id="34" name="Text Placeholder 33">
            <a:extLst>
              <a:ext uri="{FF2B5EF4-FFF2-40B4-BE49-F238E27FC236}">
                <a16:creationId xmlns:a16="http://schemas.microsoft.com/office/drawing/2014/main" id="{545880B7-02F1-2445-9C2F-DF40D878F2FC}"/>
              </a:ext>
            </a:extLst>
          </p:cNvPr>
          <p:cNvSpPr>
            <a:spLocks noGrp="1"/>
          </p:cNvSpPr>
          <p:nvPr>
            <p:ph type="body" sz="quarter" idx="31" hasCustomPrompt="1"/>
          </p:nvPr>
        </p:nvSpPr>
        <p:spPr>
          <a:xfrm>
            <a:off x="1206501" y="3377863"/>
            <a:ext cx="3346449" cy="322858"/>
          </a:xfrm>
          <a:prstGeom prst="rect">
            <a:avLst/>
          </a:prstGeom>
        </p:spPr>
        <p:txBody>
          <a:bodyPr lIns="72000" tIns="72000" rIns="72000" bIns="72000" anchor="t"/>
          <a:lstStyle>
            <a:lvl1pPr marL="0" indent="0">
              <a:lnSpc>
                <a:spcPct val="110000"/>
              </a:lnSpc>
              <a:spcBef>
                <a:spcPts val="0"/>
              </a:spcBef>
              <a:buNone/>
              <a:defRPr sz="7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Sub-heading / introduction text if required</a:t>
            </a:r>
          </a:p>
        </p:txBody>
      </p:sp>
      <p:sp>
        <p:nvSpPr>
          <p:cNvPr id="35" name="Text Placeholder 33">
            <a:extLst>
              <a:ext uri="{FF2B5EF4-FFF2-40B4-BE49-F238E27FC236}">
                <a16:creationId xmlns:a16="http://schemas.microsoft.com/office/drawing/2014/main" id="{7161B9CC-4DE6-8C49-AFBE-BF6D2843CCFF}"/>
              </a:ext>
            </a:extLst>
          </p:cNvPr>
          <p:cNvSpPr>
            <a:spLocks noGrp="1"/>
          </p:cNvSpPr>
          <p:nvPr>
            <p:ph type="body" sz="quarter" idx="32" hasCustomPrompt="1"/>
          </p:nvPr>
        </p:nvSpPr>
        <p:spPr>
          <a:xfrm>
            <a:off x="1206501" y="3744654"/>
            <a:ext cx="3346449" cy="443355"/>
          </a:xfrm>
          <a:prstGeom prst="rect">
            <a:avLst/>
          </a:prstGeom>
        </p:spPr>
        <p:txBody>
          <a:bodyPr lIns="72000" tIns="72000" rIns="72000" bIns="72000" anchor="b"/>
          <a:lstStyle>
            <a:lvl1pPr marL="0" indent="0">
              <a:lnSpc>
                <a:spcPct val="110000"/>
              </a:lnSpc>
              <a:spcBef>
                <a:spcPts val="0"/>
              </a:spcBef>
              <a:buNone/>
              <a:defRPr sz="1500" b="1"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
        <p:nvSpPr>
          <p:cNvPr id="36" name="Text Placeholder 33">
            <a:extLst>
              <a:ext uri="{FF2B5EF4-FFF2-40B4-BE49-F238E27FC236}">
                <a16:creationId xmlns:a16="http://schemas.microsoft.com/office/drawing/2014/main" id="{FF8D4D53-7461-694B-968C-89AC08E613B5}"/>
              </a:ext>
            </a:extLst>
          </p:cNvPr>
          <p:cNvSpPr>
            <a:spLocks noGrp="1"/>
          </p:cNvSpPr>
          <p:nvPr>
            <p:ph type="body" sz="quarter" idx="33" hasCustomPrompt="1"/>
          </p:nvPr>
        </p:nvSpPr>
        <p:spPr>
          <a:xfrm>
            <a:off x="1206501" y="4225588"/>
            <a:ext cx="3346449" cy="322858"/>
          </a:xfrm>
          <a:prstGeom prst="rect">
            <a:avLst/>
          </a:prstGeom>
        </p:spPr>
        <p:txBody>
          <a:bodyPr lIns="72000" tIns="72000" rIns="72000" bIns="72000" anchor="t"/>
          <a:lstStyle>
            <a:lvl1pPr marL="0" indent="0">
              <a:lnSpc>
                <a:spcPct val="110000"/>
              </a:lnSpc>
              <a:spcBef>
                <a:spcPts val="0"/>
              </a:spcBef>
              <a:buNone/>
              <a:defRPr sz="7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Sub-heading / introduction text if required</a:t>
            </a:r>
          </a:p>
        </p:txBody>
      </p:sp>
      <p:sp>
        <p:nvSpPr>
          <p:cNvPr id="37" name="Text Placeholder 33">
            <a:extLst>
              <a:ext uri="{FF2B5EF4-FFF2-40B4-BE49-F238E27FC236}">
                <a16:creationId xmlns:a16="http://schemas.microsoft.com/office/drawing/2014/main" id="{704F2E1B-0173-D64A-9046-16560532CDB8}"/>
              </a:ext>
            </a:extLst>
          </p:cNvPr>
          <p:cNvSpPr>
            <a:spLocks noGrp="1"/>
          </p:cNvSpPr>
          <p:nvPr>
            <p:ph type="body" sz="quarter" idx="38" hasCustomPrompt="1"/>
          </p:nvPr>
        </p:nvSpPr>
        <p:spPr>
          <a:xfrm>
            <a:off x="5438769" y="1209158"/>
            <a:ext cx="3346449" cy="443355"/>
          </a:xfrm>
          <a:prstGeom prst="rect">
            <a:avLst/>
          </a:prstGeom>
        </p:spPr>
        <p:txBody>
          <a:bodyPr lIns="72000" tIns="72000" rIns="72000" bIns="72000" anchor="b"/>
          <a:lstStyle>
            <a:lvl1pPr marL="0" indent="0">
              <a:lnSpc>
                <a:spcPct val="110000"/>
              </a:lnSpc>
              <a:spcBef>
                <a:spcPts val="0"/>
              </a:spcBef>
              <a:buNone/>
              <a:defRPr sz="1500" b="1"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
        <p:nvSpPr>
          <p:cNvPr id="38" name="Text Placeholder 33">
            <a:extLst>
              <a:ext uri="{FF2B5EF4-FFF2-40B4-BE49-F238E27FC236}">
                <a16:creationId xmlns:a16="http://schemas.microsoft.com/office/drawing/2014/main" id="{48B60C69-69FD-E746-B84D-97AD4620070A}"/>
              </a:ext>
            </a:extLst>
          </p:cNvPr>
          <p:cNvSpPr>
            <a:spLocks noGrp="1"/>
          </p:cNvSpPr>
          <p:nvPr>
            <p:ph type="body" sz="quarter" idx="39" hasCustomPrompt="1"/>
          </p:nvPr>
        </p:nvSpPr>
        <p:spPr>
          <a:xfrm>
            <a:off x="5438769" y="1690092"/>
            <a:ext cx="3346449" cy="322858"/>
          </a:xfrm>
          <a:prstGeom prst="rect">
            <a:avLst/>
          </a:prstGeom>
        </p:spPr>
        <p:txBody>
          <a:bodyPr lIns="72000" tIns="72000" rIns="72000" bIns="72000" anchor="t"/>
          <a:lstStyle>
            <a:lvl1pPr marL="0" indent="0">
              <a:lnSpc>
                <a:spcPct val="110000"/>
              </a:lnSpc>
              <a:spcBef>
                <a:spcPts val="0"/>
              </a:spcBef>
              <a:buNone/>
              <a:defRPr sz="7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Sub-heading / introduction text if required</a:t>
            </a:r>
          </a:p>
        </p:txBody>
      </p:sp>
      <p:sp>
        <p:nvSpPr>
          <p:cNvPr id="39" name="Text Placeholder 33">
            <a:extLst>
              <a:ext uri="{FF2B5EF4-FFF2-40B4-BE49-F238E27FC236}">
                <a16:creationId xmlns:a16="http://schemas.microsoft.com/office/drawing/2014/main" id="{D3CAEBF7-C54B-B342-99A1-C62067858D97}"/>
              </a:ext>
            </a:extLst>
          </p:cNvPr>
          <p:cNvSpPr>
            <a:spLocks noGrp="1"/>
          </p:cNvSpPr>
          <p:nvPr>
            <p:ph type="body" sz="quarter" idx="40" hasCustomPrompt="1"/>
          </p:nvPr>
        </p:nvSpPr>
        <p:spPr>
          <a:xfrm>
            <a:off x="5438769" y="2057402"/>
            <a:ext cx="3346449" cy="443355"/>
          </a:xfrm>
          <a:prstGeom prst="rect">
            <a:avLst/>
          </a:prstGeom>
        </p:spPr>
        <p:txBody>
          <a:bodyPr lIns="72000" tIns="72000" rIns="72000" bIns="72000" anchor="b"/>
          <a:lstStyle>
            <a:lvl1pPr marL="0" indent="0">
              <a:lnSpc>
                <a:spcPct val="110000"/>
              </a:lnSpc>
              <a:spcBef>
                <a:spcPts val="0"/>
              </a:spcBef>
              <a:buNone/>
              <a:defRPr sz="1500" b="1"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
        <p:nvSpPr>
          <p:cNvPr id="40" name="Text Placeholder 33">
            <a:extLst>
              <a:ext uri="{FF2B5EF4-FFF2-40B4-BE49-F238E27FC236}">
                <a16:creationId xmlns:a16="http://schemas.microsoft.com/office/drawing/2014/main" id="{D9B51364-7AEB-B348-BCF9-2B6A10C5A6AA}"/>
              </a:ext>
            </a:extLst>
          </p:cNvPr>
          <p:cNvSpPr>
            <a:spLocks noGrp="1"/>
          </p:cNvSpPr>
          <p:nvPr>
            <p:ph type="body" sz="quarter" idx="41" hasCustomPrompt="1"/>
          </p:nvPr>
        </p:nvSpPr>
        <p:spPr>
          <a:xfrm>
            <a:off x="5438769" y="2538336"/>
            <a:ext cx="3346449" cy="322858"/>
          </a:xfrm>
          <a:prstGeom prst="rect">
            <a:avLst/>
          </a:prstGeom>
        </p:spPr>
        <p:txBody>
          <a:bodyPr lIns="72000" tIns="72000" rIns="72000" bIns="72000" anchor="t"/>
          <a:lstStyle>
            <a:lvl1pPr marL="0" indent="0">
              <a:lnSpc>
                <a:spcPct val="110000"/>
              </a:lnSpc>
              <a:spcBef>
                <a:spcPts val="0"/>
              </a:spcBef>
              <a:buNone/>
              <a:defRPr sz="7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Sub-heading / introduction text if required</a:t>
            </a:r>
          </a:p>
        </p:txBody>
      </p:sp>
      <p:sp>
        <p:nvSpPr>
          <p:cNvPr id="41" name="Text Placeholder 33">
            <a:extLst>
              <a:ext uri="{FF2B5EF4-FFF2-40B4-BE49-F238E27FC236}">
                <a16:creationId xmlns:a16="http://schemas.microsoft.com/office/drawing/2014/main" id="{F726E586-FA0E-8845-AE06-5D8670701C7F}"/>
              </a:ext>
            </a:extLst>
          </p:cNvPr>
          <p:cNvSpPr>
            <a:spLocks noGrp="1"/>
          </p:cNvSpPr>
          <p:nvPr>
            <p:ph type="body" sz="quarter" idx="42" hasCustomPrompt="1"/>
          </p:nvPr>
        </p:nvSpPr>
        <p:spPr>
          <a:xfrm>
            <a:off x="5438769" y="2896929"/>
            <a:ext cx="3346449" cy="443355"/>
          </a:xfrm>
          <a:prstGeom prst="rect">
            <a:avLst/>
          </a:prstGeom>
        </p:spPr>
        <p:txBody>
          <a:bodyPr lIns="72000" tIns="72000" rIns="72000" bIns="72000" anchor="b"/>
          <a:lstStyle>
            <a:lvl1pPr marL="0" indent="0">
              <a:lnSpc>
                <a:spcPct val="110000"/>
              </a:lnSpc>
              <a:spcBef>
                <a:spcPts val="0"/>
              </a:spcBef>
              <a:buNone/>
              <a:defRPr sz="1500" b="1"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
        <p:nvSpPr>
          <p:cNvPr id="42" name="Text Placeholder 33">
            <a:extLst>
              <a:ext uri="{FF2B5EF4-FFF2-40B4-BE49-F238E27FC236}">
                <a16:creationId xmlns:a16="http://schemas.microsoft.com/office/drawing/2014/main" id="{553C9E91-4D9B-8C44-9C7D-97876BD81B15}"/>
              </a:ext>
            </a:extLst>
          </p:cNvPr>
          <p:cNvSpPr>
            <a:spLocks noGrp="1"/>
          </p:cNvSpPr>
          <p:nvPr>
            <p:ph type="body" sz="quarter" idx="43" hasCustomPrompt="1"/>
          </p:nvPr>
        </p:nvSpPr>
        <p:spPr>
          <a:xfrm>
            <a:off x="5438769" y="3377863"/>
            <a:ext cx="3346449" cy="322858"/>
          </a:xfrm>
          <a:prstGeom prst="rect">
            <a:avLst/>
          </a:prstGeom>
        </p:spPr>
        <p:txBody>
          <a:bodyPr lIns="72000" tIns="72000" rIns="72000" bIns="72000" anchor="t"/>
          <a:lstStyle>
            <a:lvl1pPr marL="0" indent="0">
              <a:lnSpc>
                <a:spcPct val="110000"/>
              </a:lnSpc>
              <a:spcBef>
                <a:spcPts val="0"/>
              </a:spcBef>
              <a:buNone/>
              <a:defRPr sz="7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Sub-heading / introduction text if required</a:t>
            </a:r>
          </a:p>
        </p:txBody>
      </p:sp>
      <p:sp>
        <p:nvSpPr>
          <p:cNvPr id="43" name="Text Placeholder 33">
            <a:extLst>
              <a:ext uri="{FF2B5EF4-FFF2-40B4-BE49-F238E27FC236}">
                <a16:creationId xmlns:a16="http://schemas.microsoft.com/office/drawing/2014/main" id="{77754A7B-38BA-6247-856F-10F3DB371C1D}"/>
              </a:ext>
            </a:extLst>
          </p:cNvPr>
          <p:cNvSpPr>
            <a:spLocks noGrp="1"/>
          </p:cNvSpPr>
          <p:nvPr>
            <p:ph type="body" sz="quarter" idx="44" hasCustomPrompt="1"/>
          </p:nvPr>
        </p:nvSpPr>
        <p:spPr>
          <a:xfrm>
            <a:off x="5438769" y="3744654"/>
            <a:ext cx="3346449" cy="443355"/>
          </a:xfrm>
          <a:prstGeom prst="rect">
            <a:avLst/>
          </a:prstGeom>
        </p:spPr>
        <p:txBody>
          <a:bodyPr lIns="72000" tIns="72000" rIns="72000" bIns="72000" anchor="b"/>
          <a:lstStyle>
            <a:lvl1pPr marL="0" indent="0">
              <a:lnSpc>
                <a:spcPct val="110000"/>
              </a:lnSpc>
              <a:spcBef>
                <a:spcPts val="0"/>
              </a:spcBef>
              <a:buNone/>
              <a:defRPr sz="1500" b="1"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
        <p:nvSpPr>
          <p:cNvPr id="44" name="Text Placeholder 33">
            <a:extLst>
              <a:ext uri="{FF2B5EF4-FFF2-40B4-BE49-F238E27FC236}">
                <a16:creationId xmlns:a16="http://schemas.microsoft.com/office/drawing/2014/main" id="{CE27BEAB-6E20-AB4D-AD58-42F70EB85858}"/>
              </a:ext>
            </a:extLst>
          </p:cNvPr>
          <p:cNvSpPr>
            <a:spLocks noGrp="1"/>
          </p:cNvSpPr>
          <p:nvPr>
            <p:ph type="body" sz="quarter" idx="45" hasCustomPrompt="1"/>
          </p:nvPr>
        </p:nvSpPr>
        <p:spPr>
          <a:xfrm>
            <a:off x="5438769" y="4225588"/>
            <a:ext cx="3346449" cy="322858"/>
          </a:xfrm>
          <a:prstGeom prst="rect">
            <a:avLst/>
          </a:prstGeom>
        </p:spPr>
        <p:txBody>
          <a:bodyPr lIns="72000" tIns="72000" rIns="72000" bIns="72000" anchor="t"/>
          <a:lstStyle>
            <a:lvl1pPr marL="0" indent="0">
              <a:lnSpc>
                <a:spcPct val="110000"/>
              </a:lnSpc>
              <a:spcBef>
                <a:spcPts val="0"/>
              </a:spcBef>
              <a:buNone/>
              <a:defRPr sz="7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Sub-heading / introduction text if required</a:t>
            </a:r>
          </a:p>
        </p:txBody>
      </p:sp>
      <p:sp>
        <p:nvSpPr>
          <p:cNvPr id="45" name="Text Placeholder 33">
            <a:extLst>
              <a:ext uri="{FF2B5EF4-FFF2-40B4-BE49-F238E27FC236}">
                <a16:creationId xmlns:a16="http://schemas.microsoft.com/office/drawing/2014/main" id="{CD52E09E-9037-384C-B4F8-CBB715C064AE}"/>
              </a:ext>
            </a:extLst>
          </p:cNvPr>
          <p:cNvSpPr>
            <a:spLocks noGrp="1"/>
          </p:cNvSpPr>
          <p:nvPr>
            <p:ph type="body" sz="quarter" idx="14" hasCustomPrompt="1"/>
          </p:nvPr>
        </p:nvSpPr>
        <p:spPr>
          <a:xfrm>
            <a:off x="355854" y="358776"/>
            <a:ext cx="7578727" cy="805122"/>
          </a:xfrm>
          <a:prstGeom prst="rect">
            <a:avLst/>
          </a:prstGeom>
        </p:spPr>
        <p:txBody>
          <a:bodyPr lIns="72000" tIns="72000" rIns="72000" bIns="72000" anchor="ctr"/>
          <a:lstStyle>
            <a:lvl1pPr marL="0" indent="0">
              <a:lnSpc>
                <a:spcPct val="110000"/>
              </a:lnSpc>
              <a:spcBef>
                <a:spcPts val="0"/>
              </a:spcBef>
              <a:buNone/>
              <a:defRPr sz="2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Contents page</a:t>
            </a:r>
          </a:p>
        </p:txBody>
      </p:sp>
      <p:pic>
        <p:nvPicPr>
          <p:cNvPr id="46" name="Picture 45" descr="Logo, icon&#10;&#10;Description automatically generated">
            <a:extLst>
              <a:ext uri="{FF2B5EF4-FFF2-40B4-BE49-F238E27FC236}">
                <a16:creationId xmlns:a16="http://schemas.microsoft.com/office/drawing/2014/main" id="{B9BB3770-502B-2A42-A559-AFCA458276C9}"/>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364605" y="1209156"/>
            <a:ext cx="803795" cy="803794"/>
          </a:xfrm>
          <a:prstGeom prst="rect">
            <a:avLst/>
          </a:prstGeom>
        </p:spPr>
      </p:pic>
      <p:pic>
        <p:nvPicPr>
          <p:cNvPr id="47" name="Picture 46">
            <a:extLst>
              <a:ext uri="{FF2B5EF4-FFF2-40B4-BE49-F238E27FC236}">
                <a16:creationId xmlns:a16="http://schemas.microsoft.com/office/drawing/2014/main" id="{93BFC48F-C92D-704B-A0DD-BD53338EDF6A}"/>
              </a:ext>
            </a:extLst>
          </p:cNvPr>
          <p:cNvPicPr>
            <a:picLocks noChangeAspect="1"/>
          </p:cNvPicPr>
          <p:nvPr userDrawn="1"/>
        </p:nvPicPr>
        <p:blipFill>
          <a:blip r:embed="rId5" cstate="screen">
            <a:extLst>
              <a:ext uri="{28A0092B-C50C-407E-A947-70E740481C1C}">
                <a14:useLocalDpi xmlns:a14="http://schemas.microsoft.com/office/drawing/2010/main"/>
              </a:ext>
            </a:extLst>
          </a:blip>
          <a:srcRect/>
          <a:stretch/>
        </p:blipFill>
        <p:spPr>
          <a:xfrm>
            <a:off x="364605" y="2056881"/>
            <a:ext cx="803795" cy="803794"/>
          </a:xfrm>
          <a:prstGeom prst="rect">
            <a:avLst/>
          </a:prstGeom>
        </p:spPr>
      </p:pic>
      <p:pic>
        <p:nvPicPr>
          <p:cNvPr id="48" name="Picture 47">
            <a:extLst>
              <a:ext uri="{FF2B5EF4-FFF2-40B4-BE49-F238E27FC236}">
                <a16:creationId xmlns:a16="http://schemas.microsoft.com/office/drawing/2014/main" id="{CB8A1D03-2170-D84D-B54F-53E0CCECB4DA}"/>
              </a:ext>
            </a:extLst>
          </p:cNvPr>
          <p:cNvPicPr>
            <a:picLocks noChangeAspect="1"/>
          </p:cNvPicPr>
          <p:nvPr userDrawn="1"/>
        </p:nvPicPr>
        <p:blipFill>
          <a:blip r:embed="rId6" cstate="screen">
            <a:extLst>
              <a:ext uri="{28A0092B-C50C-407E-A947-70E740481C1C}">
                <a14:useLocalDpi xmlns:a14="http://schemas.microsoft.com/office/drawing/2010/main"/>
              </a:ext>
            </a:extLst>
          </a:blip>
          <a:srcRect/>
          <a:stretch/>
        </p:blipFill>
        <p:spPr>
          <a:xfrm>
            <a:off x="364605" y="2901431"/>
            <a:ext cx="803795" cy="803794"/>
          </a:xfrm>
          <a:prstGeom prst="rect">
            <a:avLst/>
          </a:prstGeom>
        </p:spPr>
      </p:pic>
      <p:pic>
        <p:nvPicPr>
          <p:cNvPr id="49" name="Picture 48">
            <a:extLst>
              <a:ext uri="{FF2B5EF4-FFF2-40B4-BE49-F238E27FC236}">
                <a16:creationId xmlns:a16="http://schemas.microsoft.com/office/drawing/2014/main" id="{572494F0-6785-F747-AA11-BB0CBAF6583E}"/>
              </a:ext>
            </a:extLst>
          </p:cNvPr>
          <p:cNvPicPr>
            <a:picLocks noChangeAspect="1"/>
          </p:cNvPicPr>
          <p:nvPr userDrawn="1"/>
        </p:nvPicPr>
        <p:blipFill>
          <a:blip r:embed="rId7" cstate="screen">
            <a:extLst>
              <a:ext uri="{28A0092B-C50C-407E-A947-70E740481C1C}">
                <a14:useLocalDpi xmlns:a14="http://schemas.microsoft.com/office/drawing/2010/main"/>
              </a:ext>
            </a:extLst>
          </a:blip>
          <a:srcRect/>
          <a:stretch/>
        </p:blipFill>
        <p:spPr>
          <a:xfrm>
            <a:off x="364605" y="3749156"/>
            <a:ext cx="803795" cy="803794"/>
          </a:xfrm>
          <a:prstGeom prst="rect">
            <a:avLst/>
          </a:prstGeom>
        </p:spPr>
      </p:pic>
      <p:pic>
        <p:nvPicPr>
          <p:cNvPr id="50" name="Picture 49">
            <a:extLst>
              <a:ext uri="{FF2B5EF4-FFF2-40B4-BE49-F238E27FC236}">
                <a16:creationId xmlns:a16="http://schemas.microsoft.com/office/drawing/2014/main" id="{5D6ED460-A579-6148-BD71-82AF07EFCC93}"/>
              </a:ext>
            </a:extLst>
          </p:cNvPr>
          <p:cNvPicPr>
            <a:picLocks noChangeAspect="1"/>
          </p:cNvPicPr>
          <p:nvPr userDrawn="1"/>
        </p:nvPicPr>
        <p:blipFill>
          <a:blip r:embed="rId8" cstate="screen">
            <a:extLst>
              <a:ext uri="{28A0092B-C50C-407E-A947-70E740481C1C}">
                <a14:useLocalDpi xmlns:a14="http://schemas.microsoft.com/office/drawing/2010/main"/>
              </a:ext>
            </a:extLst>
          </a:blip>
          <a:srcRect/>
          <a:stretch/>
        </p:blipFill>
        <p:spPr>
          <a:xfrm>
            <a:off x="4596881" y="1209156"/>
            <a:ext cx="803795" cy="803794"/>
          </a:xfrm>
          <a:prstGeom prst="rect">
            <a:avLst/>
          </a:prstGeom>
        </p:spPr>
      </p:pic>
      <p:pic>
        <p:nvPicPr>
          <p:cNvPr id="51" name="Picture 50">
            <a:extLst>
              <a:ext uri="{FF2B5EF4-FFF2-40B4-BE49-F238E27FC236}">
                <a16:creationId xmlns:a16="http://schemas.microsoft.com/office/drawing/2014/main" id="{6EEF14CA-24F8-284E-9860-822D8D383AD1}"/>
              </a:ext>
            </a:extLst>
          </p:cNvPr>
          <p:cNvPicPr>
            <a:picLocks noChangeAspect="1"/>
          </p:cNvPicPr>
          <p:nvPr userDrawn="1"/>
        </p:nvPicPr>
        <p:blipFill>
          <a:blip r:embed="rId9" cstate="screen">
            <a:extLst>
              <a:ext uri="{28A0092B-C50C-407E-A947-70E740481C1C}">
                <a14:useLocalDpi xmlns:a14="http://schemas.microsoft.com/office/drawing/2010/main"/>
              </a:ext>
            </a:extLst>
          </a:blip>
          <a:srcRect/>
          <a:stretch/>
        </p:blipFill>
        <p:spPr>
          <a:xfrm>
            <a:off x="4596881" y="2056881"/>
            <a:ext cx="803795" cy="803794"/>
          </a:xfrm>
          <a:prstGeom prst="rect">
            <a:avLst/>
          </a:prstGeom>
        </p:spPr>
      </p:pic>
      <p:pic>
        <p:nvPicPr>
          <p:cNvPr id="52" name="Picture 51">
            <a:extLst>
              <a:ext uri="{FF2B5EF4-FFF2-40B4-BE49-F238E27FC236}">
                <a16:creationId xmlns:a16="http://schemas.microsoft.com/office/drawing/2014/main" id="{E00B355B-E2F7-8140-B4BD-5A92F4AD6A0A}"/>
              </a:ext>
            </a:extLst>
          </p:cNvPr>
          <p:cNvPicPr>
            <a:picLocks noChangeAspect="1"/>
          </p:cNvPicPr>
          <p:nvPr userDrawn="1"/>
        </p:nvPicPr>
        <p:blipFill>
          <a:blip r:embed="rId10" cstate="screen">
            <a:extLst>
              <a:ext uri="{28A0092B-C50C-407E-A947-70E740481C1C}">
                <a14:useLocalDpi xmlns:a14="http://schemas.microsoft.com/office/drawing/2010/main"/>
              </a:ext>
            </a:extLst>
          </a:blip>
          <a:srcRect/>
          <a:stretch/>
        </p:blipFill>
        <p:spPr>
          <a:xfrm>
            <a:off x="4596881" y="2901431"/>
            <a:ext cx="803795" cy="803794"/>
          </a:xfrm>
          <a:prstGeom prst="rect">
            <a:avLst/>
          </a:prstGeom>
        </p:spPr>
      </p:pic>
      <p:pic>
        <p:nvPicPr>
          <p:cNvPr id="53" name="Picture 52">
            <a:extLst>
              <a:ext uri="{FF2B5EF4-FFF2-40B4-BE49-F238E27FC236}">
                <a16:creationId xmlns:a16="http://schemas.microsoft.com/office/drawing/2014/main" id="{885B798B-D9EF-D146-981D-74F07960FE72}"/>
              </a:ext>
            </a:extLst>
          </p:cNvPr>
          <p:cNvPicPr>
            <a:picLocks noChangeAspect="1"/>
          </p:cNvPicPr>
          <p:nvPr userDrawn="1"/>
        </p:nvPicPr>
        <p:blipFill>
          <a:blip r:embed="rId11" cstate="screen">
            <a:extLst>
              <a:ext uri="{28A0092B-C50C-407E-A947-70E740481C1C}">
                <a14:useLocalDpi xmlns:a14="http://schemas.microsoft.com/office/drawing/2010/main"/>
              </a:ext>
            </a:extLst>
          </a:blip>
          <a:srcRect/>
          <a:stretch/>
        </p:blipFill>
        <p:spPr>
          <a:xfrm>
            <a:off x="4596881" y="3749156"/>
            <a:ext cx="803795" cy="803794"/>
          </a:xfrm>
          <a:prstGeom prst="rect">
            <a:avLst/>
          </a:prstGeom>
        </p:spPr>
      </p:pic>
    </p:spTree>
    <p:extLst>
      <p:ext uri="{BB962C8B-B14F-4D97-AF65-F5344CB8AC3E}">
        <p14:creationId xmlns:p14="http://schemas.microsoft.com/office/powerpoint/2010/main" val="31952567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ntents 3">
    <p:spTree>
      <p:nvGrpSpPr>
        <p:cNvPr id="1" name=""/>
        <p:cNvGrpSpPr/>
        <p:nvPr/>
      </p:nvGrpSpPr>
      <p:grpSpPr>
        <a:xfrm>
          <a:off x="0" y="0"/>
          <a:ext cx="0" cy="0"/>
          <a:chOff x="0" y="0"/>
          <a:chExt cx="0" cy="0"/>
        </a:xfrm>
      </p:grpSpPr>
      <p:pic>
        <p:nvPicPr>
          <p:cNvPr id="12" name="Graphic 11">
            <a:extLst>
              <a:ext uri="{FF2B5EF4-FFF2-40B4-BE49-F238E27FC236}">
                <a16:creationId xmlns:a16="http://schemas.microsoft.com/office/drawing/2014/main" id="{2EF838F7-1FB3-4141-AAFB-32DCF300E260}"/>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4" name="Graphic 24">
            <a:extLst>
              <a:ext uri="{FF2B5EF4-FFF2-40B4-BE49-F238E27FC236}">
                <a16:creationId xmlns:a16="http://schemas.microsoft.com/office/drawing/2014/main" id="{05113FB5-2BAA-E34A-8F53-D23C769BA1C9}"/>
              </a:ext>
            </a:extLst>
          </p:cNvPr>
          <p:cNvSpPr/>
          <p:nvPr userDrawn="1"/>
        </p:nvSpPr>
        <p:spPr>
          <a:xfrm>
            <a:off x="358774" y="358775"/>
            <a:ext cx="7578727" cy="809627"/>
          </a:xfrm>
          <a:custGeom>
            <a:avLst/>
            <a:gdLst>
              <a:gd name="connsiteX0" fmla="*/ 36053 w 7574535"/>
              <a:gd name="connsiteY0" fmla="*/ 0 h 806841"/>
              <a:gd name="connsiteX1" fmla="*/ 7538610 w 7574535"/>
              <a:gd name="connsiteY1" fmla="*/ 0 h 806841"/>
              <a:gd name="connsiteX2" fmla="*/ 7574536 w 7574535"/>
              <a:gd name="connsiteY2" fmla="*/ 35801 h 806841"/>
              <a:gd name="connsiteX3" fmla="*/ 7574536 w 7574535"/>
              <a:gd name="connsiteY3" fmla="*/ 771041 h 806841"/>
              <a:gd name="connsiteX4" fmla="*/ 7538610 w 7574535"/>
              <a:gd name="connsiteY4" fmla="*/ 806842 h 806841"/>
              <a:gd name="connsiteX5" fmla="*/ 35926 w 7574535"/>
              <a:gd name="connsiteY5" fmla="*/ 806842 h 806841"/>
              <a:gd name="connsiteX6" fmla="*/ 0 w 7574535"/>
              <a:gd name="connsiteY6" fmla="*/ 771041 h 806841"/>
              <a:gd name="connsiteX7" fmla="*/ 0 w 7574535"/>
              <a:gd name="connsiteY7" fmla="*/ 35927 h 806841"/>
              <a:gd name="connsiteX8" fmla="*/ 36053 w 7574535"/>
              <a:gd name="connsiteY8" fmla="*/ 0 h 80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74535" h="806841">
                <a:moveTo>
                  <a:pt x="36053" y="0"/>
                </a:moveTo>
                <a:lnTo>
                  <a:pt x="7538610" y="0"/>
                </a:lnTo>
                <a:cubicBezTo>
                  <a:pt x="7558452" y="0"/>
                  <a:pt x="7574536" y="16028"/>
                  <a:pt x="7574536" y="35801"/>
                </a:cubicBezTo>
                <a:lnTo>
                  <a:pt x="7574536" y="771041"/>
                </a:lnTo>
                <a:cubicBezTo>
                  <a:pt x="7574536" y="790814"/>
                  <a:pt x="7558452" y="806842"/>
                  <a:pt x="7538610" y="806842"/>
                </a:cubicBezTo>
                <a:lnTo>
                  <a:pt x="35926" y="806842"/>
                </a:lnTo>
                <a:cubicBezTo>
                  <a:pt x="16085" y="806842"/>
                  <a:pt x="0" y="790814"/>
                  <a:pt x="0" y="771041"/>
                </a:cubicBezTo>
                <a:lnTo>
                  <a:pt x="0" y="35927"/>
                </a:lnTo>
                <a:cubicBezTo>
                  <a:pt x="0" y="16085"/>
                  <a:pt x="16141" y="0"/>
                  <a:pt x="36053" y="0"/>
                </a:cubicBezTo>
                <a:close/>
              </a:path>
            </a:pathLst>
          </a:custGeom>
          <a:solidFill>
            <a:schemeClr val="tx2"/>
          </a:solidFill>
          <a:ln w="12684" cap="flat">
            <a:noFill/>
            <a:prstDash val="solid"/>
            <a:miter/>
          </a:ln>
        </p:spPr>
        <p:txBody>
          <a:bodyPr rtlCol="0" anchor="ctr"/>
          <a:lstStyle/>
          <a:p>
            <a:endParaRPr lang="en-GB" sz="1800" dirty="0"/>
          </a:p>
        </p:txBody>
      </p:sp>
      <p:sp>
        <p:nvSpPr>
          <p:cNvPr id="22" name="Text Placeholder 33">
            <a:extLst>
              <a:ext uri="{FF2B5EF4-FFF2-40B4-BE49-F238E27FC236}">
                <a16:creationId xmlns:a16="http://schemas.microsoft.com/office/drawing/2014/main" id="{31BE4ED4-66E5-DD40-B407-45CA4D59A145}"/>
              </a:ext>
            </a:extLst>
          </p:cNvPr>
          <p:cNvSpPr>
            <a:spLocks noGrp="1"/>
          </p:cNvSpPr>
          <p:nvPr>
            <p:ph type="body" sz="quarter" idx="14" hasCustomPrompt="1"/>
          </p:nvPr>
        </p:nvSpPr>
        <p:spPr>
          <a:xfrm>
            <a:off x="355854" y="358776"/>
            <a:ext cx="7578727" cy="805122"/>
          </a:xfrm>
          <a:prstGeom prst="rect">
            <a:avLst/>
          </a:prstGeom>
        </p:spPr>
        <p:txBody>
          <a:bodyPr lIns="72000" tIns="72000" rIns="72000" bIns="72000" anchor="ctr"/>
          <a:lstStyle>
            <a:lvl1pPr marL="0" indent="0">
              <a:lnSpc>
                <a:spcPct val="110000"/>
              </a:lnSpc>
              <a:spcBef>
                <a:spcPts val="0"/>
              </a:spcBef>
              <a:buNone/>
              <a:defRPr sz="2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Contents page</a:t>
            </a:r>
          </a:p>
        </p:txBody>
      </p:sp>
      <p:sp>
        <p:nvSpPr>
          <p:cNvPr id="24" name="Picture Placeholder 23">
            <a:extLst>
              <a:ext uri="{FF2B5EF4-FFF2-40B4-BE49-F238E27FC236}">
                <a16:creationId xmlns:a16="http://schemas.microsoft.com/office/drawing/2014/main" id="{C81D6B3F-FA0B-A549-B44D-99A063870744}"/>
              </a:ext>
            </a:extLst>
          </p:cNvPr>
          <p:cNvSpPr>
            <a:spLocks noGrp="1"/>
          </p:cNvSpPr>
          <p:nvPr>
            <p:ph type="pic" sz="quarter" idx="10" hasCustomPrompt="1"/>
          </p:nvPr>
        </p:nvSpPr>
        <p:spPr>
          <a:xfrm>
            <a:off x="4591046" y="1205982"/>
            <a:ext cx="4197103" cy="3346968"/>
          </a:xfrm>
          <a:custGeom>
            <a:avLst/>
            <a:gdLst>
              <a:gd name="connsiteX0" fmla="*/ 36099 w 4197102"/>
              <a:gd name="connsiteY0" fmla="*/ 0 h 3346968"/>
              <a:gd name="connsiteX1" fmla="*/ 4161134 w 4197102"/>
              <a:gd name="connsiteY1" fmla="*/ 0 h 3346968"/>
              <a:gd name="connsiteX2" fmla="*/ 4197102 w 4197102"/>
              <a:gd name="connsiteY2" fmla="*/ 35924 h 3346968"/>
              <a:gd name="connsiteX3" fmla="*/ 4197102 w 4197102"/>
              <a:gd name="connsiteY3" fmla="*/ 3310917 h 3346968"/>
              <a:gd name="connsiteX4" fmla="*/ 4161007 w 4197102"/>
              <a:gd name="connsiteY4" fmla="*/ 3346968 h 3346968"/>
              <a:gd name="connsiteX5" fmla="*/ 36099 w 4197102"/>
              <a:gd name="connsiteY5" fmla="*/ 3346968 h 3346968"/>
              <a:gd name="connsiteX6" fmla="*/ 0 w 4197102"/>
              <a:gd name="connsiteY6" fmla="*/ 3310917 h 3346968"/>
              <a:gd name="connsiteX7" fmla="*/ 4 w 4197102"/>
              <a:gd name="connsiteY7" fmla="*/ 3310410 h 3346968"/>
              <a:gd name="connsiteX8" fmla="*/ 4 w 4197102"/>
              <a:gd name="connsiteY8" fmla="*/ 36051 h 3346968"/>
              <a:gd name="connsiteX9" fmla="*/ 36099 w 4197102"/>
              <a:gd name="connsiteY9" fmla="*/ 0 h 3346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197102" h="3346968">
                <a:moveTo>
                  <a:pt x="36099" y="0"/>
                </a:moveTo>
                <a:lnTo>
                  <a:pt x="4161134" y="0"/>
                </a:lnTo>
                <a:cubicBezTo>
                  <a:pt x="4180999" y="0"/>
                  <a:pt x="4197102" y="16084"/>
                  <a:pt x="4197102" y="35924"/>
                </a:cubicBezTo>
                <a:lnTo>
                  <a:pt x="4197102" y="3310917"/>
                </a:lnTo>
                <a:cubicBezTo>
                  <a:pt x="4197102" y="3330821"/>
                  <a:pt x="4180935" y="3346968"/>
                  <a:pt x="4161007" y="3346968"/>
                </a:cubicBezTo>
                <a:lnTo>
                  <a:pt x="36099" y="3346968"/>
                </a:lnTo>
                <a:cubicBezTo>
                  <a:pt x="16164" y="3346968"/>
                  <a:pt x="2" y="3330834"/>
                  <a:pt x="0" y="3310917"/>
                </a:cubicBezTo>
                <a:cubicBezTo>
                  <a:pt x="0" y="3310752"/>
                  <a:pt x="1" y="3310575"/>
                  <a:pt x="4" y="3310410"/>
                </a:cubicBezTo>
                <a:lnTo>
                  <a:pt x="4" y="36051"/>
                </a:lnTo>
                <a:cubicBezTo>
                  <a:pt x="4" y="16141"/>
                  <a:pt x="16164" y="0"/>
                  <a:pt x="36099" y="0"/>
                </a:cubicBezTo>
                <a:close/>
              </a:path>
            </a:pathLst>
          </a:custGeom>
        </p:spPr>
        <p:txBody>
          <a:bodyPr wrap="square" lIns="0" tIns="0" rIns="0" bIns="0" anchor="ctr">
            <a:noAutofit/>
          </a:bodyPr>
          <a:lstStyle>
            <a:lvl1pPr marL="0" indent="0" algn="ctr">
              <a:buNone/>
              <a:defRPr sz="1500" b="1"/>
            </a:lvl1pPr>
          </a:lstStyle>
          <a:p>
            <a:r>
              <a:rPr lang="en-GB" dirty="0"/>
              <a:t>Click to insert image</a:t>
            </a:r>
          </a:p>
        </p:txBody>
      </p:sp>
      <p:sp>
        <p:nvSpPr>
          <p:cNvPr id="25" name="Vertical Text Placeholder 28">
            <a:extLst>
              <a:ext uri="{FF2B5EF4-FFF2-40B4-BE49-F238E27FC236}">
                <a16:creationId xmlns:a16="http://schemas.microsoft.com/office/drawing/2014/main" id="{3F0C11A1-228F-C746-918B-34320414109E}"/>
              </a:ext>
            </a:extLst>
          </p:cNvPr>
          <p:cNvSpPr>
            <a:spLocks noGrp="1"/>
          </p:cNvSpPr>
          <p:nvPr>
            <p:ph type="body" orient="vert" sz="quarter" idx="13" hasCustomPrompt="1"/>
          </p:nvPr>
        </p:nvSpPr>
        <p:spPr>
          <a:xfrm rot="10800000">
            <a:off x="8525369" y="1203325"/>
            <a:ext cx="259857" cy="3349626"/>
          </a:xfrm>
          <a:prstGeom prst="rect">
            <a:avLst/>
          </a:prstGeom>
        </p:spPr>
        <p:txBody>
          <a:bodyPr vert="eaVert" lIns="72000" tIns="72000" rIns="72000" bIns="72000" anchor="b"/>
          <a:lstStyle>
            <a:lvl1pPr marL="0" indent="0" algn="r">
              <a:lnSpc>
                <a:spcPct val="110000"/>
              </a:lnSpc>
              <a:spcBef>
                <a:spcPts val="0"/>
              </a:spcBef>
              <a:buNone/>
              <a:defRPr sz="600"/>
            </a:lvl1pPr>
            <a:lvl2pPr>
              <a:defRPr sz="500"/>
            </a:lvl2pPr>
            <a:lvl3pPr>
              <a:defRPr sz="500"/>
            </a:lvl3pPr>
            <a:lvl4pPr>
              <a:defRPr sz="500"/>
            </a:lvl4pPr>
            <a:lvl5pPr>
              <a:defRPr sz="500"/>
            </a:lvl5pPr>
          </a:lstStyle>
          <a:p>
            <a:pPr lvl="0"/>
            <a:r>
              <a:rPr lang="en-GB" dirty="0"/>
              <a:t>WaterAid/Photographer Name</a:t>
            </a:r>
          </a:p>
        </p:txBody>
      </p:sp>
      <p:sp>
        <p:nvSpPr>
          <p:cNvPr id="23" name="Picture Placeholder 13">
            <a:extLst>
              <a:ext uri="{FF2B5EF4-FFF2-40B4-BE49-F238E27FC236}">
                <a16:creationId xmlns:a16="http://schemas.microsoft.com/office/drawing/2014/main" id="{749614E5-7E66-A944-82CF-F8AD186CEFDC}"/>
              </a:ext>
            </a:extLst>
          </p:cNvPr>
          <p:cNvSpPr>
            <a:spLocks noGrp="1"/>
          </p:cNvSpPr>
          <p:nvPr>
            <p:ph type="pic" sz="quarter" idx="19" hasCustomPrompt="1"/>
          </p:nvPr>
        </p:nvSpPr>
        <p:spPr>
          <a:xfrm>
            <a:off x="7975349" y="358777"/>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26" name="Text Placeholder 33">
            <a:extLst>
              <a:ext uri="{FF2B5EF4-FFF2-40B4-BE49-F238E27FC236}">
                <a16:creationId xmlns:a16="http://schemas.microsoft.com/office/drawing/2014/main" id="{00D9F6DE-344C-ED41-A252-F44786CBAD17}"/>
              </a:ext>
            </a:extLst>
          </p:cNvPr>
          <p:cNvSpPr>
            <a:spLocks noGrp="1"/>
          </p:cNvSpPr>
          <p:nvPr>
            <p:ph type="body" sz="quarter" idx="27" hasCustomPrompt="1"/>
          </p:nvPr>
        </p:nvSpPr>
        <p:spPr>
          <a:xfrm>
            <a:off x="355213" y="1203325"/>
            <a:ext cx="4197103" cy="3346968"/>
          </a:xfrm>
          <a:prstGeom prst="rect">
            <a:avLst/>
          </a:prstGeom>
        </p:spPr>
        <p:txBody>
          <a:bodyPr lIns="72000" tIns="72000" rIns="72000" bIns="72000" anchor="t"/>
          <a:lstStyle>
            <a:lvl1pPr marL="342891" indent="-342891">
              <a:lnSpc>
                <a:spcPct val="110000"/>
              </a:lnSpc>
              <a:spcBef>
                <a:spcPts val="0"/>
              </a:spcBef>
              <a:spcAft>
                <a:spcPts val="200"/>
              </a:spcAft>
              <a:buClr>
                <a:schemeClr val="tx2"/>
              </a:buClr>
              <a:buFont typeface="+mj-lt"/>
              <a:buAutoNum type="arabicPeriod"/>
              <a:defRPr sz="14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Tree>
    <p:extLst>
      <p:ext uri="{BB962C8B-B14F-4D97-AF65-F5344CB8AC3E}">
        <p14:creationId xmlns:p14="http://schemas.microsoft.com/office/powerpoint/2010/main" val="33118110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ntents 4">
    <p:spTree>
      <p:nvGrpSpPr>
        <p:cNvPr id="1" name=""/>
        <p:cNvGrpSpPr/>
        <p:nvPr/>
      </p:nvGrpSpPr>
      <p:grpSpPr>
        <a:xfrm>
          <a:off x="0" y="0"/>
          <a:ext cx="0" cy="0"/>
          <a:chOff x="0" y="0"/>
          <a:chExt cx="0" cy="0"/>
        </a:xfrm>
      </p:grpSpPr>
      <p:sp>
        <p:nvSpPr>
          <p:cNvPr id="9" name="Graphic 17">
            <a:extLst>
              <a:ext uri="{FF2B5EF4-FFF2-40B4-BE49-F238E27FC236}">
                <a16:creationId xmlns:a16="http://schemas.microsoft.com/office/drawing/2014/main" id="{59862E08-59AB-8C46-8DB4-A548C885E689}"/>
              </a:ext>
            </a:extLst>
          </p:cNvPr>
          <p:cNvSpPr/>
          <p:nvPr userDrawn="1"/>
        </p:nvSpPr>
        <p:spPr>
          <a:xfrm>
            <a:off x="358771" y="1203327"/>
            <a:ext cx="4197101" cy="3349625"/>
          </a:xfrm>
          <a:custGeom>
            <a:avLst/>
            <a:gdLst>
              <a:gd name="connsiteX0" fmla="*/ 36099 w 4197101"/>
              <a:gd name="connsiteY0" fmla="*/ 0 h 3342267"/>
              <a:gd name="connsiteX1" fmla="*/ 4161134 w 4197101"/>
              <a:gd name="connsiteY1" fmla="*/ 0 h 3342267"/>
              <a:gd name="connsiteX2" fmla="*/ 4197102 w 4197101"/>
              <a:gd name="connsiteY2" fmla="*/ 35873 h 3342267"/>
              <a:gd name="connsiteX3" fmla="*/ 4197102 w 4197101"/>
              <a:gd name="connsiteY3" fmla="*/ 3306267 h 3342267"/>
              <a:gd name="connsiteX4" fmla="*/ 4161007 w 4197101"/>
              <a:gd name="connsiteY4" fmla="*/ 3342267 h 3342267"/>
              <a:gd name="connsiteX5" fmla="*/ 36099 w 4197101"/>
              <a:gd name="connsiteY5" fmla="*/ 3342267 h 3342267"/>
              <a:gd name="connsiteX6" fmla="*/ 0 w 4197101"/>
              <a:gd name="connsiteY6" fmla="*/ 3306267 h 3342267"/>
              <a:gd name="connsiteX7" fmla="*/ 4 w 4197101"/>
              <a:gd name="connsiteY7" fmla="*/ 3305760 h 3342267"/>
              <a:gd name="connsiteX8" fmla="*/ 4 w 4197101"/>
              <a:gd name="connsiteY8" fmla="*/ 36000 h 3342267"/>
              <a:gd name="connsiteX9" fmla="*/ 36099 w 4197101"/>
              <a:gd name="connsiteY9" fmla="*/ 0 h 3342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197101" h="3342267">
                <a:moveTo>
                  <a:pt x="36099" y="0"/>
                </a:moveTo>
                <a:lnTo>
                  <a:pt x="4161134" y="0"/>
                </a:lnTo>
                <a:cubicBezTo>
                  <a:pt x="4180999" y="0"/>
                  <a:pt x="4197102" y="16061"/>
                  <a:pt x="4197102" y="35873"/>
                </a:cubicBezTo>
                <a:lnTo>
                  <a:pt x="4197102" y="3306267"/>
                </a:lnTo>
                <a:cubicBezTo>
                  <a:pt x="4197102" y="3326143"/>
                  <a:pt x="4180935" y="3342267"/>
                  <a:pt x="4161007" y="3342267"/>
                </a:cubicBezTo>
                <a:lnTo>
                  <a:pt x="36099" y="3342267"/>
                </a:lnTo>
                <a:cubicBezTo>
                  <a:pt x="16164" y="3342267"/>
                  <a:pt x="2" y="3326156"/>
                  <a:pt x="0" y="3306267"/>
                </a:cubicBezTo>
                <a:cubicBezTo>
                  <a:pt x="0" y="3306102"/>
                  <a:pt x="1" y="3305925"/>
                  <a:pt x="4" y="3305760"/>
                </a:cubicBezTo>
                <a:lnTo>
                  <a:pt x="4" y="36000"/>
                </a:lnTo>
                <a:cubicBezTo>
                  <a:pt x="4" y="16118"/>
                  <a:pt x="16164" y="0"/>
                  <a:pt x="36099" y="0"/>
                </a:cubicBezTo>
                <a:close/>
              </a:path>
            </a:pathLst>
          </a:custGeom>
          <a:solidFill>
            <a:schemeClr val="tx2"/>
          </a:solidFill>
          <a:ln w="12700" cap="flat">
            <a:noFill/>
            <a:prstDash val="solid"/>
            <a:miter/>
          </a:ln>
        </p:spPr>
        <p:txBody>
          <a:bodyPr rtlCol="0" anchor="ctr"/>
          <a:lstStyle/>
          <a:p>
            <a:endParaRPr lang="en-GB" sz="1800" dirty="0"/>
          </a:p>
        </p:txBody>
      </p:sp>
      <p:pic>
        <p:nvPicPr>
          <p:cNvPr id="12" name="Graphic 11">
            <a:extLst>
              <a:ext uri="{FF2B5EF4-FFF2-40B4-BE49-F238E27FC236}">
                <a16:creationId xmlns:a16="http://schemas.microsoft.com/office/drawing/2014/main" id="{2EF838F7-1FB3-4141-AAFB-32DCF300E260}"/>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4" name="Graphic 24">
            <a:extLst>
              <a:ext uri="{FF2B5EF4-FFF2-40B4-BE49-F238E27FC236}">
                <a16:creationId xmlns:a16="http://schemas.microsoft.com/office/drawing/2014/main" id="{05113FB5-2BAA-E34A-8F53-D23C769BA1C9}"/>
              </a:ext>
            </a:extLst>
          </p:cNvPr>
          <p:cNvSpPr/>
          <p:nvPr userDrawn="1"/>
        </p:nvSpPr>
        <p:spPr>
          <a:xfrm>
            <a:off x="358774" y="358775"/>
            <a:ext cx="7578727" cy="809627"/>
          </a:xfrm>
          <a:custGeom>
            <a:avLst/>
            <a:gdLst>
              <a:gd name="connsiteX0" fmla="*/ 36053 w 7574535"/>
              <a:gd name="connsiteY0" fmla="*/ 0 h 806841"/>
              <a:gd name="connsiteX1" fmla="*/ 7538610 w 7574535"/>
              <a:gd name="connsiteY1" fmla="*/ 0 h 806841"/>
              <a:gd name="connsiteX2" fmla="*/ 7574536 w 7574535"/>
              <a:gd name="connsiteY2" fmla="*/ 35801 h 806841"/>
              <a:gd name="connsiteX3" fmla="*/ 7574536 w 7574535"/>
              <a:gd name="connsiteY3" fmla="*/ 771041 h 806841"/>
              <a:gd name="connsiteX4" fmla="*/ 7538610 w 7574535"/>
              <a:gd name="connsiteY4" fmla="*/ 806842 h 806841"/>
              <a:gd name="connsiteX5" fmla="*/ 35926 w 7574535"/>
              <a:gd name="connsiteY5" fmla="*/ 806842 h 806841"/>
              <a:gd name="connsiteX6" fmla="*/ 0 w 7574535"/>
              <a:gd name="connsiteY6" fmla="*/ 771041 h 806841"/>
              <a:gd name="connsiteX7" fmla="*/ 0 w 7574535"/>
              <a:gd name="connsiteY7" fmla="*/ 35927 h 806841"/>
              <a:gd name="connsiteX8" fmla="*/ 36053 w 7574535"/>
              <a:gd name="connsiteY8" fmla="*/ 0 h 80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74535" h="806841">
                <a:moveTo>
                  <a:pt x="36053" y="0"/>
                </a:moveTo>
                <a:lnTo>
                  <a:pt x="7538610" y="0"/>
                </a:lnTo>
                <a:cubicBezTo>
                  <a:pt x="7558452" y="0"/>
                  <a:pt x="7574536" y="16028"/>
                  <a:pt x="7574536" y="35801"/>
                </a:cubicBezTo>
                <a:lnTo>
                  <a:pt x="7574536" y="771041"/>
                </a:lnTo>
                <a:cubicBezTo>
                  <a:pt x="7574536" y="790814"/>
                  <a:pt x="7558452" y="806842"/>
                  <a:pt x="7538610" y="806842"/>
                </a:cubicBezTo>
                <a:lnTo>
                  <a:pt x="35926" y="806842"/>
                </a:lnTo>
                <a:cubicBezTo>
                  <a:pt x="16085" y="806842"/>
                  <a:pt x="0" y="790814"/>
                  <a:pt x="0" y="771041"/>
                </a:cubicBezTo>
                <a:lnTo>
                  <a:pt x="0" y="35927"/>
                </a:lnTo>
                <a:cubicBezTo>
                  <a:pt x="0" y="16085"/>
                  <a:pt x="16141" y="0"/>
                  <a:pt x="36053" y="0"/>
                </a:cubicBezTo>
                <a:close/>
              </a:path>
            </a:pathLst>
          </a:custGeom>
          <a:solidFill>
            <a:schemeClr val="tx2"/>
          </a:solidFill>
          <a:ln w="12684" cap="flat">
            <a:noFill/>
            <a:prstDash val="solid"/>
            <a:miter/>
          </a:ln>
        </p:spPr>
        <p:txBody>
          <a:bodyPr rtlCol="0" anchor="ctr"/>
          <a:lstStyle/>
          <a:p>
            <a:endParaRPr lang="en-GB" sz="1800" dirty="0"/>
          </a:p>
        </p:txBody>
      </p:sp>
      <p:sp>
        <p:nvSpPr>
          <p:cNvPr id="22" name="Text Placeholder 33">
            <a:extLst>
              <a:ext uri="{FF2B5EF4-FFF2-40B4-BE49-F238E27FC236}">
                <a16:creationId xmlns:a16="http://schemas.microsoft.com/office/drawing/2014/main" id="{31BE4ED4-66E5-DD40-B407-45CA4D59A145}"/>
              </a:ext>
            </a:extLst>
          </p:cNvPr>
          <p:cNvSpPr>
            <a:spLocks noGrp="1"/>
          </p:cNvSpPr>
          <p:nvPr>
            <p:ph type="body" sz="quarter" idx="14" hasCustomPrompt="1"/>
          </p:nvPr>
        </p:nvSpPr>
        <p:spPr>
          <a:xfrm>
            <a:off x="355854" y="358776"/>
            <a:ext cx="7578727" cy="805122"/>
          </a:xfrm>
          <a:prstGeom prst="rect">
            <a:avLst/>
          </a:prstGeom>
        </p:spPr>
        <p:txBody>
          <a:bodyPr lIns="72000" tIns="72000" rIns="72000" bIns="72000" anchor="ctr"/>
          <a:lstStyle>
            <a:lvl1pPr marL="0" indent="0">
              <a:lnSpc>
                <a:spcPct val="110000"/>
              </a:lnSpc>
              <a:spcBef>
                <a:spcPts val="0"/>
              </a:spcBef>
              <a:buNone/>
              <a:defRPr sz="2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Contents page</a:t>
            </a:r>
          </a:p>
        </p:txBody>
      </p:sp>
      <p:sp>
        <p:nvSpPr>
          <p:cNvPr id="24" name="Picture Placeholder 23">
            <a:extLst>
              <a:ext uri="{FF2B5EF4-FFF2-40B4-BE49-F238E27FC236}">
                <a16:creationId xmlns:a16="http://schemas.microsoft.com/office/drawing/2014/main" id="{C81D6B3F-FA0B-A549-B44D-99A063870744}"/>
              </a:ext>
            </a:extLst>
          </p:cNvPr>
          <p:cNvSpPr>
            <a:spLocks noGrp="1"/>
          </p:cNvSpPr>
          <p:nvPr>
            <p:ph type="pic" sz="quarter" idx="10" hasCustomPrompt="1"/>
          </p:nvPr>
        </p:nvSpPr>
        <p:spPr>
          <a:xfrm>
            <a:off x="4591046" y="1205982"/>
            <a:ext cx="4197103" cy="3346968"/>
          </a:xfrm>
          <a:custGeom>
            <a:avLst/>
            <a:gdLst>
              <a:gd name="connsiteX0" fmla="*/ 36099 w 4197102"/>
              <a:gd name="connsiteY0" fmla="*/ 0 h 3346968"/>
              <a:gd name="connsiteX1" fmla="*/ 4161134 w 4197102"/>
              <a:gd name="connsiteY1" fmla="*/ 0 h 3346968"/>
              <a:gd name="connsiteX2" fmla="*/ 4197102 w 4197102"/>
              <a:gd name="connsiteY2" fmla="*/ 35924 h 3346968"/>
              <a:gd name="connsiteX3" fmla="*/ 4197102 w 4197102"/>
              <a:gd name="connsiteY3" fmla="*/ 3310917 h 3346968"/>
              <a:gd name="connsiteX4" fmla="*/ 4161007 w 4197102"/>
              <a:gd name="connsiteY4" fmla="*/ 3346968 h 3346968"/>
              <a:gd name="connsiteX5" fmla="*/ 36099 w 4197102"/>
              <a:gd name="connsiteY5" fmla="*/ 3346968 h 3346968"/>
              <a:gd name="connsiteX6" fmla="*/ 0 w 4197102"/>
              <a:gd name="connsiteY6" fmla="*/ 3310917 h 3346968"/>
              <a:gd name="connsiteX7" fmla="*/ 4 w 4197102"/>
              <a:gd name="connsiteY7" fmla="*/ 3310410 h 3346968"/>
              <a:gd name="connsiteX8" fmla="*/ 4 w 4197102"/>
              <a:gd name="connsiteY8" fmla="*/ 36051 h 3346968"/>
              <a:gd name="connsiteX9" fmla="*/ 36099 w 4197102"/>
              <a:gd name="connsiteY9" fmla="*/ 0 h 3346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197102" h="3346968">
                <a:moveTo>
                  <a:pt x="36099" y="0"/>
                </a:moveTo>
                <a:lnTo>
                  <a:pt x="4161134" y="0"/>
                </a:lnTo>
                <a:cubicBezTo>
                  <a:pt x="4180999" y="0"/>
                  <a:pt x="4197102" y="16084"/>
                  <a:pt x="4197102" y="35924"/>
                </a:cubicBezTo>
                <a:lnTo>
                  <a:pt x="4197102" y="3310917"/>
                </a:lnTo>
                <a:cubicBezTo>
                  <a:pt x="4197102" y="3330821"/>
                  <a:pt x="4180935" y="3346968"/>
                  <a:pt x="4161007" y="3346968"/>
                </a:cubicBezTo>
                <a:lnTo>
                  <a:pt x="36099" y="3346968"/>
                </a:lnTo>
                <a:cubicBezTo>
                  <a:pt x="16164" y="3346968"/>
                  <a:pt x="2" y="3330834"/>
                  <a:pt x="0" y="3310917"/>
                </a:cubicBezTo>
                <a:cubicBezTo>
                  <a:pt x="0" y="3310752"/>
                  <a:pt x="1" y="3310575"/>
                  <a:pt x="4" y="3310410"/>
                </a:cubicBezTo>
                <a:lnTo>
                  <a:pt x="4" y="36051"/>
                </a:lnTo>
                <a:cubicBezTo>
                  <a:pt x="4" y="16141"/>
                  <a:pt x="16164" y="0"/>
                  <a:pt x="36099" y="0"/>
                </a:cubicBezTo>
                <a:close/>
              </a:path>
            </a:pathLst>
          </a:custGeom>
        </p:spPr>
        <p:txBody>
          <a:bodyPr wrap="square" lIns="0" tIns="0" rIns="0" bIns="0" anchor="ctr">
            <a:noAutofit/>
          </a:bodyPr>
          <a:lstStyle>
            <a:lvl1pPr marL="0" indent="0" algn="ctr">
              <a:buNone/>
              <a:defRPr sz="1500" b="1"/>
            </a:lvl1pPr>
          </a:lstStyle>
          <a:p>
            <a:r>
              <a:rPr lang="en-GB" dirty="0"/>
              <a:t>Click to insert image</a:t>
            </a:r>
          </a:p>
        </p:txBody>
      </p:sp>
      <p:sp>
        <p:nvSpPr>
          <p:cNvPr id="25" name="Vertical Text Placeholder 28">
            <a:extLst>
              <a:ext uri="{FF2B5EF4-FFF2-40B4-BE49-F238E27FC236}">
                <a16:creationId xmlns:a16="http://schemas.microsoft.com/office/drawing/2014/main" id="{3F0C11A1-228F-C746-918B-34320414109E}"/>
              </a:ext>
            </a:extLst>
          </p:cNvPr>
          <p:cNvSpPr>
            <a:spLocks noGrp="1"/>
          </p:cNvSpPr>
          <p:nvPr>
            <p:ph type="body" orient="vert" sz="quarter" idx="13" hasCustomPrompt="1"/>
          </p:nvPr>
        </p:nvSpPr>
        <p:spPr>
          <a:xfrm rot="10800000">
            <a:off x="8525369" y="1203325"/>
            <a:ext cx="259857" cy="3349626"/>
          </a:xfrm>
          <a:prstGeom prst="rect">
            <a:avLst/>
          </a:prstGeom>
        </p:spPr>
        <p:txBody>
          <a:bodyPr vert="eaVert" lIns="72000" tIns="72000" rIns="72000" bIns="72000" anchor="b"/>
          <a:lstStyle>
            <a:lvl1pPr marL="0" indent="0" algn="r">
              <a:lnSpc>
                <a:spcPct val="110000"/>
              </a:lnSpc>
              <a:spcBef>
                <a:spcPts val="0"/>
              </a:spcBef>
              <a:buNone/>
              <a:defRPr sz="600">
                <a:latin typeface="+mn-lt"/>
              </a:defRPr>
            </a:lvl1pPr>
            <a:lvl2pPr>
              <a:defRPr sz="500"/>
            </a:lvl2pPr>
            <a:lvl3pPr>
              <a:defRPr sz="500"/>
            </a:lvl3pPr>
            <a:lvl4pPr>
              <a:defRPr sz="500"/>
            </a:lvl4pPr>
            <a:lvl5pPr>
              <a:defRPr sz="500"/>
            </a:lvl5pPr>
          </a:lstStyle>
          <a:p>
            <a:pPr lvl="0"/>
            <a:r>
              <a:rPr lang="en-GB" dirty="0"/>
              <a:t>WaterAid/Photographer Name</a:t>
            </a:r>
          </a:p>
        </p:txBody>
      </p:sp>
      <p:sp>
        <p:nvSpPr>
          <p:cNvPr id="23" name="Picture Placeholder 13">
            <a:extLst>
              <a:ext uri="{FF2B5EF4-FFF2-40B4-BE49-F238E27FC236}">
                <a16:creationId xmlns:a16="http://schemas.microsoft.com/office/drawing/2014/main" id="{749614E5-7E66-A944-82CF-F8AD186CEFDC}"/>
              </a:ext>
            </a:extLst>
          </p:cNvPr>
          <p:cNvSpPr>
            <a:spLocks noGrp="1"/>
          </p:cNvSpPr>
          <p:nvPr>
            <p:ph type="pic" sz="quarter" idx="19" hasCustomPrompt="1"/>
          </p:nvPr>
        </p:nvSpPr>
        <p:spPr>
          <a:xfrm>
            <a:off x="7975349" y="358777"/>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26" name="Text Placeholder 33">
            <a:extLst>
              <a:ext uri="{FF2B5EF4-FFF2-40B4-BE49-F238E27FC236}">
                <a16:creationId xmlns:a16="http://schemas.microsoft.com/office/drawing/2014/main" id="{00D9F6DE-344C-ED41-A252-F44786CBAD17}"/>
              </a:ext>
            </a:extLst>
          </p:cNvPr>
          <p:cNvSpPr>
            <a:spLocks noGrp="1"/>
          </p:cNvSpPr>
          <p:nvPr>
            <p:ph type="body" sz="quarter" idx="27" hasCustomPrompt="1"/>
          </p:nvPr>
        </p:nvSpPr>
        <p:spPr>
          <a:xfrm>
            <a:off x="355213" y="1203325"/>
            <a:ext cx="4197103" cy="3346968"/>
          </a:xfrm>
          <a:prstGeom prst="rect">
            <a:avLst/>
          </a:prstGeom>
        </p:spPr>
        <p:txBody>
          <a:bodyPr lIns="72000" tIns="72000" rIns="72000" bIns="72000" anchor="t"/>
          <a:lstStyle>
            <a:lvl1pPr marL="342891" indent="-342891">
              <a:lnSpc>
                <a:spcPct val="110000"/>
              </a:lnSpc>
              <a:spcBef>
                <a:spcPts val="0"/>
              </a:spcBef>
              <a:spcAft>
                <a:spcPts val="200"/>
              </a:spcAft>
              <a:buClr>
                <a:schemeClr val="bg1"/>
              </a:buClr>
              <a:buFont typeface="+mj-lt"/>
              <a:buAutoNum type="arabicPeriod"/>
              <a:defRPr sz="1400" b="0"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Tree>
    <p:extLst>
      <p:ext uri="{BB962C8B-B14F-4D97-AF65-F5344CB8AC3E}">
        <p14:creationId xmlns:p14="http://schemas.microsoft.com/office/powerpoint/2010/main" val="22382842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ntents 5">
    <p:spTree>
      <p:nvGrpSpPr>
        <p:cNvPr id="1" name=""/>
        <p:cNvGrpSpPr/>
        <p:nvPr/>
      </p:nvGrpSpPr>
      <p:grpSpPr>
        <a:xfrm>
          <a:off x="0" y="0"/>
          <a:ext cx="0" cy="0"/>
          <a:chOff x="0" y="0"/>
          <a:chExt cx="0" cy="0"/>
        </a:xfrm>
      </p:grpSpPr>
      <p:sp>
        <p:nvSpPr>
          <p:cNvPr id="9" name="Graphic 17">
            <a:extLst>
              <a:ext uri="{FF2B5EF4-FFF2-40B4-BE49-F238E27FC236}">
                <a16:creationId xmlns:a16="http://schemas.microsoft.com/office/drawing/2014/main" id="{124DA54E-2FAD-1E4F-9492-36CC85D0C42D}"/>
              </a:ext>
            </a:extLst>
          </p:cNvPr>
          <p:cNvSpPr/>
          <p:nvPr userDrawn="1"/>
        </p:nvSpPr>
        <p:spPr>
          <a:xfrm>
            <a:off x="365121" y="1205984"/>
            <a:ext cx="4187831" cy="3342267"/>
          </a:xfrm>
          <a:custGeom>
            <a:avLst/>
            <a:gdLst>
              <a:gd name="connsiteX0" fmla="*/ 36099 w 4197101"/>
              <a:gd name="connsiteY0" fmla="*/ 0 h 3342267"/>
              <a:gd name="connsiteX1" fmla="*/ 4161134 w 4197101"/>
              <a:gd name="connsiteY1" fmla="*/ 0 h 3342267"/>
              <a:gd name="connsiteX2" fmla="*/ 4197102 w 4197101"/>
              <a:gd name="connsiteY2" fmla="*/ 35873 h 3342267"/>
              <a:gd name="connsiteX3" fmla="*/ 4197102 w 4197101"/>
              <a:gd name="connsiteY3" fmla="*/ 3306267 h 3342267"/>
              <a:gd name="connsiteX4" fmla="*/ 4161007 w 4197101"/>
              <a:gd name="connsiteY4" fmla="*/ 3342267 h 3342267"/>
              <a:gd name="connsiteX5" fmla="*/ 36099 w 4197101"/>
              <a:gd name="connsiteY5" fmla="*/ 3342267 h 3342267"/>
              <a:gd name="connsiteX6" fmla="*/ 0 w 4197101"/>
              <a:gd name="connsiteY6" fmla="*/ 3306267 h 3342267"/>
              <a:gd name="connsiteX7" fmla="*/ 4 w 4197101"/>
              <a:gd name="connsiteY7" fmla="*/ 3305760 h 3342267"/>
              <a:gd name="connsiteX8" fmla="*/ 4 w 4197101"/>
              <a:gd name="connsiteY8" fmla="*/ 36000 h 3342267"/>
              <a:gd name="connsiteX9" fmla="*/ 36099 w 4197101"/>
              <a:gd name="connsiteY9" fmla="*/ 0 h 3342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197101" h="3342267">
                <a:moveTo>
                  <a:pt x="36099" y="0"/>
                </a:moveTo>
                <a:lnTo>
                  <a:pt x="4161134" y="0"/>
                </a:lnTo>
                <a:cubicBezTo>
                  <a:pt x="4180999" y="0"/>
                  <a:pt x="4197102" y="16061"/>
                  <a:pt x="4197102" y="35873"/>
                </a:cubicBezTo>
                <a:lnTo>
                  <a:pt x="4197102" y="3306267"/>
                </a:lnTo>
                <a:cubicBezTo>
                  <a:pt x="4197102" y="3326143"/>
                  <a:pt x="4180935" y="3342267"/>
                  <a:pt x="4161007" y="3342267"/>
                </a:cubicBezTo>
                <a:lnTo>
                  <a:pt x="36099" y="3342267"/>
                </a:lnTo>
                <a:cubicBezTo>
                  <a:pt x="16164" y="3342267"/>
                  <a:pt x="2" y="3326156"/>
                  <a:pt x="0" y="3306267"/>
                </a:cubicBezTo>
                <a:cubicBezTo>
                  <a:pt x="0" y="3306102"/>
                  <a:pt x="1" y="3305925"/>
                  <a:pt x="4" y="3305760"/>
                </a:cubicBezTo>
                <a:lnTo>
                  <a:pt x="4" y="36000"/>
                </a:lnTo>
                <a:cubicBezTo>
                  <a:pt x="4" y="16118"/>
                  <a:pt x="16164" y="0"/>
                  <a:pt x="36099" y="0"/>
                </a:cubicBezTo>
                <a:close/>
              </a:path>
            </a:pathLst>
          </a:custGeom>
          <a:noFill/>
          <a:ln w="12700" cap="flat">
            <a:solidFill>
              <a:schemeClr val="tx2"/>
            </a:solidFill>
            <a:prstDash val="solid"/>
            <a:miter/>
          </a:ln>
        </p:spPr>
        <p:txBody>
          <a:bodyPr rtlCol="0" anchor="ctr"/>
          <a:lstStyle/>
          <a:p>
            <a:endParaRPr lang="en-GB" sz="1800" dirty="0"/>
          </a:p>
        </p:txBody>
      </p:sp>
      <p:pic>
        <p:nvPicPr>
          <p:cNvPr id="12" name="Graphic 11">
            <a:extLst>
              <a:ext uri="{FF2B5EF4-FFF2-40B4-BE49-F238E27FC236}">
                <a16:creationId xmlns:a16="http://schemas.microsoft.com/office/drawing/2014/main" id="{2EF838F7-1FB3-4141-AAFB-32DCF300E260}"/>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4" name="Graphic 24">
            <a:extLst>
              <a:ext uri="{FF2B5EF4-FFF2-40B4-BE49-F238E27FC236}">
                <a16:creationId xmlns:a16="http://schemas.microsoft.com/office/drawing/2014/main" id="{05113FB5-2BAA-E34A-8F53-D23C769BA1C9}"/>
              </a:ext>
            </a:extLst>
          </p:cNvPr>
          <p:cNvSpPr/>
          <p:nvPr userDrawn="1"/>
        </p:nvSpPr>
        <p:spPr>
          <a:xfrm>
            <a:off x="358774" y="358775"/>
            <a:ext cx="7578727" cy="809627"/>
          </a:xfrm>
          <a:custGeom>
            <a:avLst/>
            <a:gdLst>
              <a:gd name="connsiteX0" fmla="*/ 36053 w 7574535"/>
              <a:gd name="connsiteY0" fmla="*/ 0 h 806841"/>
              <a:gd name="connsiteX1" fmla="*/ 7538610 w 7574535"/>
              <a:gd name="connsiteY1" fmla="*/ 0 h 806841"/>
              <a:gd name="connsiteX2" fmla="*/ 7574536 w 7574535"/>
              <a:gd name="connsiteY2" fmla="*/ 35801 h 806841"/>
              <a:gd name="connsiteX3" fmla="*/ 7574536 w 7574535"/>
              <a:gd name="connsiteY3" fmla="*/ 771041 h 806841"/>
              <a:gd name="connsiteX4" fmla="*/ 7538610 w 7574535"/>
              <a:gd name="connsiteY4" fmla="*/ 806842 h 806841"/>
              <a:gd name="connsiteX5" fmla="*/ 35926 w 7574535"/>
              <a:gd name="connsiteY5" fmla="*/ 806842 h 806841"/>
              <a:gd name="connsiteX6" fmla="*/ 0 w 7574535"/>
              <a:gd name="connsiteY6" fmla="*/ 771041 h 806841"/>
              <a:gd name="connsiteX7" fmla="*/ 0 w 7574535"/>
              <a:gd name="connsiteY7" fmla="*/ 35927 h 806841"/>
              <a:gd name="connsiteX8" fmla="*/ 36053 w 7574535"/>
              <a:gd name="connsiteY8" fmla="*/ 0 h 80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74535" h="806841">
                <a:moveTo>
                  <a:pt x="36053" y="0"/>
                </a:moveTo>
                <a:lnTo>
                  <a:pt x="7538610" y="0"/>
                </a:lnTo>
                <a:cubicBezTo>
                  <a:pt x="7558452" y="0"/>
                  <a:pt x="7574536" y="16028"/>
                  <a:pt x="7574536" y="35801"/>
                </a:cubicBezTo>
                <a:lnTo>
                  <a:pt x="7574536" y="771041"/>
                </a:lnTo>
                <a:cubicBezTo>
                  <a:pt x="7574536" y="790814"/>
                  <a:pt x="7558452" y="806842"/>
                  <a:pt x="7538610" y="806842"/>
                </a:cubicBezTo>
                <a:lnTo>
                  <a:pt x="35926" y="806842"/>
                </a:lnTo>
                <a:cubicBezTo>
                  <a:pt x="16085" y="806842"/>
                  <a:pt x="0" y="790814"/>
                  <a:pt x="0" y="771041"/>
                </a:cubicBezTo>
                <a:lnTo>
                  <a:pt x="0" y="35927"/>
                </a:lnTo>
                <a:cubicBezTo>
                  <a:pt x="0" y="16085"/>
                  <a:pt x="16141" y="0"/>
                  <a:pt x="36053" y="0"/>
                </a:cubicBezTo>
                <a:close/>
              </a:path>
            </a:pathLst>
          </a:custGeom>
          <a:solidFill>
            <a:schemeClr val="tx2"/>
          </a:solidFill>
          <a:ln w="12684" cap="flat">
            <a:noFill/>
            <a:prstDash val="solid"/>
            <a:miter/>
          </a:ln>
        </p:spPr>
        <p:txBody>
          <a:bodyPr rtlCol="0" anchor="ctr"/>
          <a:lstStyle/>
          <a:p>
            <a:endParaRPr lang="en-GB" sz="1800" dirty="0"/>
          </a:p>
        </p:txBody>
      </p:sp>
      <p:sp>
        <p:nvSpPr>
          <p:cNvPr id="22" name="Text Placeholder 33">
            <a:extLst>
              <a:ext uri="{FF2B5EF4-FFF2-40B4-BE49-F238E27FC236}">
                <a16:creationId xmlns:a16="http://schemas.microsoft.com/office/drawing/2014/main" id="{31BE4ED4-66E5-DD40-B407-45CA4D59A145}"/>
              </a:ext>
            </a:extLst>
          </p:cNvPr>
          <p:cNvSpPr>
            <a:spLocks noGrp="1"/>
          </p:cNvSpPr>
          <p:nvPr>
            <p:ph type="body" sz="quarter" idx="14" hasCustomPrompt="1"/>
          </p:nvPr>
        </p:nvSpPr>
        <p:spPr>
          <a:xfrm>
            <a:off x="355854" y="358776"/>
            <a:ext cx="7578727" cy="805122"/>
          </a:xfrm>
          <a:prstGeom prst="rect">
            <a:avLst/>
          </a:prstGeom>
        </p:spPr>
        <p:txBody>
          <a:bodyPr lIns="72000" tIns="72000" rIns="72000" bIns="72000" anchor="ctr"/>
          <a:lstStyle>
            <a:lvl1pPr marL="0" indent="0">
              <a:lnSpc>
                <a:spcPct val="110000"/>
              </a:lnSpc>
              <a:spcBef>
                <a:spcPts val="0"/>
              </a:spcBef>
              <a:buNone/>
              <a:defRPr sz="2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Contents page</a:t>
            </a:r>
          </a:p>
        </p:txBody>
      </p:sp>
      <p:sp>
        <p:nvSpPr>
          <p:cNvPr id="24" name="Picture Placeholder 23">
            <a:extLst>
              <a:ext uri="{FF2B5EF4-FFF2-40B4-BE49-F238E27FC236}">
                <a16:creationId xmlns:a16="http://schemas.microsoft.com/office/drawing/2014/main" id="{C81D6B3F-FA0B-A549-B44D-99A063870744}"/>
              </a:ext>
            </a:extLst>
          </p:cNvPr>
          <p:cNvSpPr>
            <a:spLocks noGrp="1"/>
          </p:cNvSpPr>
          <p:nvPr>
            <p:ph type="pic" sz="quarter" idx="10" hasCustomPrompt="1"/>
          </p:nvPr>
        </p:nvSpPr>
        <p:spPr>
          <a:xfrm>
            <a:off x="4591046" y="1205982"/>
            <a:ext cx="4197103" cy="3346968"/>
          </a:xfrm>
          <a:custGeom>
            <a:avLst/>
            <a:gdLst>
              <a:gd name="connsiteX0" fmla="*/ 36099 w 4197102"/>
              <a:gd name="connsiteY0" fmla="*/ 0 h 3346968"/>
              <a:gd name="connsiteX1" fmla="*/ 4161134 w 4197102"/>
              <a:gd name="connsiteY1" fmla="*/ 0 h 3346968"/>
              <a:gd name="connsiteX2" fmla="*/ 4197102 w 4197102"/>
              <a:gd name="connsiteY2" fmla="*/ 35924 h 3346968"/>
              <a:gd name="connsiteX3" fmla="*/ 4197102 w 4197102"/>
              <a:gd name="connsiteY3" fmla="*/ 3310917 h 3346968"/>
              <a:gd name="connsiteX4" fmla="*/ 4161007 w 4197102"/>
              <a:gd name="connsiteY4" fmla="*/ 3346968 h 3346968"/>
              <a:gd name="connsiteX5" fmla="*/ 36099 w 4197102"/>
              <a:gd name="connsiteY5" fmla="*/ 3346968 h 3346968"/>
              <a:gd name="connsiteX6" fmla="*/ 0 w 4197102"/>
              <a:gd name="connsiteY6" fmla="*/ 3310917 h 3346968"/>
              <a:gd name="connsiteX7" fmla="*/ 4 w 4197102"/>
              <a:gd name="connsiteY7" fmla="*/ 3310410 h 3346968"/>
              <a:gd name="connsiteX8" fmla="*/ 4 w 4197102"/>
              <a:gd name="connsiteY8" fmla="*/ 36051 h 3346968"/>
              <a:gd name="connsiteX9" fmla="*/ 36099 w 4197102"/>
              <a:gd name="connsiteY9" fmla="*/ 0 h 3346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197102" h="3346968">
                <a:moveTo>
                  <a:pt x="36099" y="0"/>
                </a:moveTo>
                <a:lnTo>
                  <a:pt x="4161134" y="0"/>
                </a:lnTo>
                <a:cubicBezTo>
                  <a:pt x="4180999" y="0"/>
                  <a:pt x="4197102" y="16084"/>
                  <a:pt x="4197102" y="35924"/>
                </a:cubicBezTo>
                <a:lnTo>
                  <a:pt x="4197102" y="3310917"/>
                </a:lnTo>
                <a:cubicBezTo>
                  <a:pt x="4197102" y="3330821"/>
                  <a:pt x="4180935" y="3346968"/>
                  <a:pt x="4161007" y="3346968"/>
                </a:cubicBezTo>
                <a:lnTo>
                  <a:pt x="36099" y="3346968"/>
                </a:lnTo>
                <a:cubicBezTo>
                  <a:pt x="16164" y="3346968"/>
                  <a:pt x="2" y="3330834"/>
                  <a:pt x="0" y="3310917"/>
                </a:cubicBezTo>
                <a:cubicBezTo>
                  <a:pt x="0" y="3310752"/>
                  <a:pt x="1" y="3310575"/>
                  <a:pt x="4" y="3310410"/>
                </a:cubicBezTo>
                <a:lnTo>
                  <a:pt x="4" y="36051"/>
                </a:lnTo>
                <a:cubicBezTo>
                  <a:pt x="4" y="16141"/>
                  <a:pt x="16164" y="0"/>
                  <a:pt x="36099" y="0"/>
                </a:cubicBezTo>
                <a:close/>
              </a:path>
            </a:pathLst>
          </a:custGeom>
        </p:spPr>
        <p:txBody>
          <a:bodyPr wrap="square" lIns="0" tIns="0" rIns="0" bIns="0" anchor="ctr">
            <a:noAutofit/>
          </a:bodyPr>
          <a:lstStyle>
            <a:lvl1pPr marL="0" indent="0" algn="ctr">
              <a:buNone/>
              <a:defRPr sz="1500" b="1"/>
            </a:lvl1pPr>
          </a:lstStyle>
          <a:p>
            <a:r>
              <a:rPr lang="en-GB" dirty="0"/>
              <a:t>Click to insert image</a:t>
            </a:r>
          </a:p>
        </p:txBody>
      </p:sp>
      <p:sp>
        <p:nvSpPr>
          <p:cNvPr id="25" name="Vertical Text Placeholder 28">
            <a:extLst>
              <a:ext uri="{FF2B5EF4-FFF2-40B4-BE49-F238E27FC236}">
                <a16:creationId xmlns:a16="http://schemas.microsoft.com/office/drawing/2014/main" id="{3F0C11A1-228F-C746-918B-34320414109E}"/>
              </a:ext>
            </a:extLst>
          </p:cNvPr>
          <p:cNvSpPr>
            <a:spLocks noGrp="1"/>
          </p:cNvSpPr>
          <p:nvPr>
            <p:ph type="body" orient="vert" sz="quarter" idx="13" hasCustomPrompt="1"/>
          </p:nvPr>
        </p:nvSpPr>
        <p:spPr>
          <a:xfrm rot="10800000">
            <a:off x="8525369" y="1203325"/>
            <a:ext cx="259857" cy="3349626"/>
          </a:xfrm>
          <a:prstGeom prst="rect">
            <a:avLst/>
          </a:prstGeom>
        </p:spPr>
        <p:txBody>
          <a:bodyPr vert="eaVert" lIns="72000" tIns="72000" rIns="72000" bIns="72000" anchor="b"/>
          <a:lstStyle>
            <a:lvl1pPr marL="0" indent="0" algn="r">
              <a:lnSpc>
                <a:spcPct val="110000"/>
              </a:lnSpc>
              <a:spcBef>
                <a:spcPts val="0"/>
              </a:spcBef>
              <a:buNone/>
              <a:defRPr sz="600"/>
            </a:lvl1pPr>
            <a:lvl2pPr>
              <a:defRPr sz="500"/>
            </a:lvl2pPr>
            <a:lvl3pPr>
              <a:defRPr sz="500"/>
            </a:lvl3pPr>
            <a:lvl4pPr>
              <a:defRPr sz="500"/>
            </a:lvl4pPr>
            <a:lvl5pPr>
              <a:defRPr sz="500"/>
            </a:lvl5pPr>
          </a:lstStyle>
          <a:p>
            <a:pPr lvl="0"/>
            <a:r>
              <a:rPr lang="en-GB" dirty="0"/>
              <a:t>WaterAid/Photographer Name</a:t>
            </a:r>
          </a:p>
        </p:txBody>
      </p:sp>
      <p:sp>
        <p:nvSpPr>
          <p:cNvPr id="23" name="Picture Placeholder 13">
            <a:extLst>
              <a:ext uri="{FF2B5EF4-FFF2-40B4-BE49-F238E27FC236}">
                <a16:creationId xmlns:a16="http://schemas.microsoft.com/office/drawing/2014/main" id="{749614E5-7E66-A944-82CF-F8AD186CEFDC}"/>
              </a:ext>
            </a:extLst>
          </p:cNvPr>
          <p:cNvSpPr>
            <a:spLocks noGrp="1"/>
          </p:cNvSpPr>
          <p:nvPr>
            <p:ph type="pic" sz="quarter" idx="19" hasCustomPrompt="1"/>
          </p:nvPr>
        </p:nvSpPr>
        <p:spPr>
          <a:xfrm>
            <a:off x="7975349" y="358777"/>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26" name="Text Placeholder 33">
            <a:extLst>
              <a:ext uri="{FF2B5EF4-FFF2-40B4-BE49-F238E27FC236}">
                <a16:creationId xmlns:a16="http://schemas.microsoft.com/office/drawing/2014/main" id="{00D9F6DE-344C-ED41-A252-F44786CBAD17}"/>
              </a:ext>
            </a:extLst>
          </p:cNvPr>
          <p:cNvSpPr>
            <a:spLocks noGrp="1"/>
          </p:cNvSpPr>
          <p:nvPr>
            <p:ph type="body" sz="quarter" idx="27" hasCustomPrompt="1"/>
          </p:nvPr>
        </p:nvSpPr>
        <p:spPr>
          <a:xfrm>
            <a:off x="355213" y="1203325"/>
            <a:ext cx="4197103" cy="3346968"/>
          </a:xfrm>
          <a:prstGeom prst="rect">
            <a:avLst/>
          </a:prstGeom>
        </p:spPr>
        <p:txBody>
          <a:bodyPr lIns="72000" tIns="72000" rIns="72000" bIns="72000" anchor="t"/>
          <a:lstStyle>
            <a:lvl1pPr marL="342891" indent="-342891">
              <a:lnSpc>
                <a:spcPct val="110000"/>
              </a:lnSpc>
              <a:spcBef>
                <a:spcPts val="0"/>
              </a:spcBef>
              <a:spcAft>
                <a:spcPts val="200"/>
              </a:spcAft>
              <a:buClr>
                <a:schemeClr val="tx2"/>
              </a:buClr>
              <a:buFont typeface="+mj-lt"/>
              <a:buAutoNum type="arabicPeriod"/>
              <a:defRPr sz="14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Tree>
    <p:extLst>
      <p:ext uri="{BB962C8B-B14F-4D97-AF65-F5344CB8AC3E}">
        <p14:creationId xmlns:p14="http://schemas.microsoft.com/office/powerpoint/2010/main" val="35124524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ntents 6">
    <p:spTree>
      <p:nvGrpSpPr>
        <p:cNvPr id="1" name=""/>
        <p:cNvGrpSpPr/>
        <p:nvPr/>
      </p:nvGrpSpPr>
      <p:grpSpPr>
        <a:xfrm>
          <a:off x="0" y="0"/>
          <a:ext cx="0" cy="0"/>
          <a:chOff x="0" y="0"/>
          <a:chExt cx="0" cy="0"/>
        </a:xfrm>
      </p:grpSpPr>
      <p:sp>
        <p:nvSpPr>
          <p:cNvPr id="14" name="Graphic 17">
            <a:extLst>
              <a:ext uri="{FF2B5EF4-FFF2-40B4-BE49-F238E27FC236}">
                <a16:creationId xmlns:a16="http://schemas.microsoft.com/office/drawing/2014/main" id="{972ADEAF-13B6-0D49-B9C9-8E786AE3B192}"/>
              </a:ext>
            </a:extLst>
          </p:cNvPr>
          <p:cNvSpPr/>
          <p:nvPr userDrawn="1"/>
        </p:nvSpPr>
        <p:spPr>
          <a:xfrm>
            <a:off x="365121" y="1205984"/>
            <a:ext cx="5880105" cy="3342267"/>
          </a:xfrm>
          <a:custGeom>
            <a:avLst/>
            <a:gdLst>
              <a:gd name="connsiteX0" fmla="*/ 36099 w 4197101"/>
              <a:gd name="connsiteY0" fmla="*/ 0 h 3342267"/>
              <a:gd name="connsiteX1" fmla="*/ 4161134 w 4197101"/>
              <a:gd name="connsiteY1" fmla="*/ 0 h 3342267"/>
              <a:gd name="connsiteX2" fmla="*/ 4197102 w 4197101"/>
              <a:gd name="connsiteY2" fmla="*/ 35873 h 3342267"/>
              <a:gd name="connsiteX3" fmla="*/ 4197102 w 4197101"/>
              <a:gd name="connsiteY3" fmla="*/ 3306267 h 3342267"/>
              <a:gd name="connsiteX4" fmla="*/ 4161007 w 4197101"/>
              <a:gd name="connsiteY4" fmla="*/ 3342267 h 3342267"/>
              <a:gd name="connsiteX5" fmla="*/ 36099 w 4197101"/>
              <a:gd name="connsiteY5" fmla="*/ 3342267 h 3342267"/>
              <a:gd name="connsiteX6" fmla="*/ 0 w 4197101"/>
              <a:gd name="connsiteY6" fmla="*/ 3306267 h 3342267"/>
              <a:gd name="connsiteX7" fmla="*/ 4 w 4197101"/>
              <a:gd name="connsiteY7" fmla="*/ 3305760 h 3342267"/>
              <a:gd name="connsiteX8" fmla="*/ 4 w 4197101"/>
              <a:gd name="connsiteY8" fmla="*/ 36000 h 3342267"/>
              <a:gd name="connsiteX9" fmla="*/ 36099 w 4197101"/>
              <a:gd name="connsiteY9" fmla="*/ 0 h 3342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197101" h="3342267">
                <a:moveTo>
                  <a:pt x="36099" y="0"/>
                </a:moveTo>
                <a:lnTo>
                  <a:pt x="4161134" y="0"/>
                </a:lnTo>
                <a:cubicBezTo>
                  <a:pt x="4180999" y="0"/>
                  <a:pt x="4197102" y="16061"/>
                  <a:pt x="4197102" y="35873"/>
                </a:cubicBezTo>
                <a:lnTo>
                  <a:pt x="4197102" y="3306267"/>
                </a:lnTo>
                <a:cubicBezTo>
                  <a:pt x="4197102" y="3326143"/>
                  <a:pt x="4180935" y="3342267"/>
                  <a:pt x="4161007" y="3342267"/>
                </a:cubicBezTo>
                <a:lnTo>
                  <a:pt x="36099" y="3342267"/>
                </a:lnTo>
                <a:cubicBezTo>
                  <a:pt x="16164" y="3342267"/>
                  <a:pt x="2" y="3326156"/>
                  <a:pt x="0" y="3306267"/>
                </a:cubicBezTo>
                <a:cubicBezTo>
                  <a:pt x="0" y="3306102"/>
                  <a:pt x="1" y="3305925"/>
                  <a:pt x="4" y="3305760"/>
                </a:cubicBezTo>
                <a:lnTo>
                  <a:pt x="4" y="36000"/>
                </a:lnTo>
                <a:cubicBezTo>
                  <a:pt x="4" y="16118"/>
                  <a:pt x="16164" y="0"/>
                  <a:pt x="36099" y="0"/>
                </a:cubicBezTo>
                <a:close/>
              </a:path>
            </a:pathLst>
          </a:custGeom>
          <a:noFill/>
          <a:ln w="12700" cap="flat">
            <a:solidFill>
              <a:schemeClr val="tx2"/>
            </a:solidFill>
            <a:prstDash val="solid"/>
            <a:miter/>
          </a:ln>
        </p:spPr>
        <p:txBody>
          <a:bodyPr rtlCol="0" anchor="ctr"/>
          <a:lstStyle/>
          <a:p>
            <a:endParaRPr lang="en-GB" sz="1800" dirty="0"/>
          </a:p>
        </p:txBody>
      </p:sp>
      <p:sp>
        <p:nvSpPr>
          <p:cNvPr id="13" name="Picture Placeholder 12">
            <a:extLst>
              <a:ext uri="{FF2B5EF4-FFF2-40B4-BE49-F238E27FC236}">
                <a16:creationId xmlns:a16="http://schemas.microsoft.com/office/drawing/2014/main" id="{445E9B81-4267-3147-8310-91AA8F313576}"/>
              </a:ext>
            </a:extLst>
          </p:cNvPr>
          <p:cNvSpPr>
            <a:spLocks noGrp="1"/>
          </p:cNvSpPr>
          <p:nvPr>
            <p:ph type="pic" sz="quarter" idx="10" hasCustomPrompt="1"/>
          </p:nvPr>
        </p:nvSpPr>
        <p:spPr>
          <a:xfrm>
            <a:off x="6283458" y="1203324"/>
            <a:ext cx="2501908" cy="3349626"/>
          </a:xfrm>
          <a:custGeom>
            <a:avLst/>
            <a:gdLst>
              <a:gd name="connsiteX0" fmla="*/ 35949 w 2501908"/>
              <a:gd name="connsiteY0" fmla="*/ 0 h 3349626"/>
              <a:gd name="connsiteX1" fmla="*/ 2465967 w 2501908"/>
              <a:gd name="connsiteY1" fmla="*/ 0 h 3349626"/>
              <a:gd name="connsiteX2" fmla="*/ 2501908 w 2501908"/>
              <a:gd name="connsiteY2" fmla="*/ 36078 h 3349626"/>
              <a:gd name="connsiteX3" fmla="*/ 2501908 w 2501908"/>
              <a:gd name="connsiteY3" fmla="*/ 3313548 h 3349626"/>
              <a:gd name="connsiteX4" fmla="*/ 2465840 w 2501908"/>
              <a:gd name="connsiteY4" fmla="*/ 3349626 h 3349626"/>
              <a:gd name="connsiteX5" fmla="*/ 35949 w 2501908"/>
              <a:gd name="connsiteY5" fmla="*/ 3349626 h 3349626"/>
              <a:gd name="connsiteX6" fmla="*/ 0 w 2501908"/>
              <a:gd name="connsiteY6" fmla="*/ 3313689 h 3349626"/>
              <a:gd name="connsiteX7" fmla="*/ 8 w 2501908"/>
              <a:gd name="connsiteY7" fmla="*/ 3312914 h 3349626"/>
              <a:gd name="connsiteX8" fmla="*/ 8 w 2501908"/>
              <a:gd name="connsiteY8" fmla="*/ 35951 h 3349626"/>
              <a:gd name="connsiteX9" fmla="*/ 35949 w 2501908"/>
              <a:gd name="connsiteY9" fmla="*/ 0 h 3349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501908" h="3349626">
                <a:moveTo>
                  <a:pt x="35949" y="0"/>
                </a:moveTo>
                <a:lnTo>
                  <a:pt x="2465967" y="0"/>
                </a:lnTo>
                <a:cubicBezTo>
                  <a:pt x="2485843" y="70"/>
                  <a:pt x="2501908" y="16202"/>
                  <a:pt x="2501908" y="36078"/>
                </a:cubicBezTo>
                <a:lnTo>
                  <a:pt x="2501908" y="3313548"/>
                </a:lnTo>
                <a:cubicBezTo>
                  <a:pt x="2501908" y="3333468"/>
                  <a:pt x="2485754" y="3349626"/>
                  <a:pt x="2465840" y="3349626"/>
                </a:cubicBezTo>
                <a:lnTo>
                  <a:pt x="35949" y="3349626"/>
                </a:lnTo>
                <a:cubicBezTo>
                  <a:pt x="16099" y="3349626"/>
                  <a:pt x="4" y="3333544"/>
                  <a:pt x="0" y="3313689"/>
                </a:cubicBezTo>
                <a:cubicBezTo>
                  <a:pt x="0" y="3313421"/>
                  <a:pt x="3" y="3313167"/>
                  <a:pt x="8" y="3312914"/>
                </a:cubicBezTo>
                <a:lnTo>
                  <a:pt x="8" y="35951"/>
                </a:lnTo>
                <a:cubicBezTo>
                  <a:pt x="8" y="16096"/>
                  <a:pt x="16099" y="0"/>
                  <a:pt x="35949" y="0"/>
                </a:cubicBezTo>
                <a:close/>
              </a:path>
            </a:pathLst>
          </a:custGeom>
        </p:spPr>
        <p:txBody>
          <a:bodyPr wrap="square" lIns="0" tIns="0" rIns="0" bIns="0" anchor="ctr">
            <a:noAutofit/>
          </a:bodyPr>
          <a:lstStyle>
            <a:lvl1pPr marL="0" indent="0" algn="ctr">
              <a:buNone/>
              <a:defRPr sz="1500" b="1"/>
            </a:lvl1pPr>
          </a:lstStyle>
          <a:p>
            <a:r>
              <a:rPr lang="en-GB" dirty="0"/>
              <a:t>Click to insert image</a:t>
            </a:r>
          </a:p>
        </p:txBody>
      </p:sp>
      <p:pic>
        <p:nvPicPr>
          <p:cNvPr id="12" name="Graphic 11">
            <a:extLst>
              <a:ext uri="{FF2B5EF4-FFF2-40B4-BE49-F238E27FC236}">
                <a16:creationId xmlns:a16="http://schemas.microsoft.com/office/drawing/2014/main" id="{2EF838F7-1FB3-4141-AAFB-32DCF300E260}"/>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4" name="Graphic 24">
            <a:extLst>
              <a:ext uri="{FF2B5EF4-FFF2-40B4-BE49-F238E27FC236}">
                <a16:creationId xmlns:a16="http://schemas.microsoft.com/office/drawing/2014/main" id="{05113FB5-2BAA-E34A-8F53-D23C769BA1C9}"/>
              </a:ext>
            </a:extLst>
          </p:cNvPr>
          <p:cNvSpPr/>
          <p:nvPr userDrawn="1"/>
        </p:nvSpPr>
        <p:spPr>
          <a:xfrm>
            <a:off x="358774" y="358775"/>
            <a:ext cx="7578727" cy="809627"/>
          </a:xfrm>
          <a:custGeom>
            <a:avLst/>
            <a:gdLst>
              <a:gd name="connsiteX0" fmla="*/ 36053 w 7574535"/>
              <a:gd name="connsiteY0" fmla="*/ 0 h 806841"/>
              <a:gd name="connsiteX1" fmla="*/ 7538610 w 7574535"/>
              <a:gd name="connsiteY1" fmla="*/ 0 h 806841"/>
              <a:gd name="connsiteX2" fmla="*/ 7574536 w 7574535"/>
              <a:gd name="connsiteY2" fmla="*/ 35801 h 806841"/>
              <a:gd name="connsiteX3" fmla="*/ 7574536 w 7574535"/>
              <a:gd name="connsiteY3" fmla="*/ 771041 h 806841"/>
              <a:gd name="connsiteX4" fmla="*/ 7538610 w 7574535"/>
              <a:gd name="connsiteY4" fmla="*/ 806842 h 806841"/>
              <a:gd name="connsiteX5" fmla="*/ 35926 w 7574535"/>
              <a:gd name="connsiteY5" fmla="*/ 806842 h 806841"/>
              <a:gd name="connsiteX6" fmla="*/ 0 w 7574535"/>
              <a:gd name="connsiteY6" fmla="*/ 771041 h 806841"/>
              <a:gd name="connsiteX7" fmla="*/ 0 w 7574535"/>
              <a:gd name="connsiteY7" fmla="*/ 35927 h 806841"/>
              <a:gd name="connsiteX8" fmla="*/ 36053 w 7574535"/>
              <a:gd name="connsiteY8" fmla="*/ 0 h 80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74535" h="806841">
                <a:moveTo>
                  <a:pt x="36053" y="0"/>
                </a:moveTo>
                <a:lnTo>
                  <a:pt x="7538610" y="0"/>
                </a:lnTo>
                <a:cubicBezTo>
                  <a:pt x="7558452" y="0"/>
                  <a:pt x="7574536" y="16028"/>
                  <a:pt x="7574536" y="35801"/>
                </a:cubicBezTo>
                <a:lnTo>
                  <a:pt x="7574536" y="771041"/>
                </a:lnTo>
                <a:cubicBezTo>
                  <a:pt x="7574536" y="790814"/>
                  <a:pt x="7558452" y="806842"/>
                  <a:pt x="7538610" y="806842"/>
                </a:cubicBezTo>
                <a:lnTo>
                  <a:pt x="35926" y="806842"/>
                </a:lnTo>
                <a:cubicBezTo>
                  <a:pt x="16085" y="806842"/>
                  <a:pt x="0" y="790814"/>
                  <a:pt x="0" y="771041"/>
                </a:cubicBezTo>
                <a:lnTo>
                  <a:pt x="0" y="35927"/>
                </a:lnTo>
                <a:cubicBezTo>
                  <a:pt x="0" y="16085"/>
                  <a:pt x="16141" y="0"/>
                  <a:pt x="36053" y="0"/>
                </a:cubicBezTo>
                <a:close/>
              </a:path>
            </a:pathLst>
          </a:custGeom>
          <a:solidFill>
            <a:schemeClr val="tx2"/>
          </a:solidFill>
          <a:ln w="12684" cap="flat">
            <a:noFill/>
            <a:prstDash val="solid"/>
            <a:miter/>
          </a:ln>
        </p:spPr>
        <p:txBody>
          <a:bodyPr rtlCol="0" anchor="ctr"/>
          <a:lstStyle/>
          <a:p>
            <a:endParaRPr lang="en-GB" sz="1800" dirty="0"/>
          </a:p>
        </p:txBody>
      </p:sp>
      <p:sp>
        <p:nvSpPr>
          <p:cNvPr id="22" name="Text Placeholder 33">
            <a:extLst>
              <a:ext uri="{FF2B5EF4-FFF2-40B4-BE49-F238E27FC236}">
                <a16:creationId xmlns:a16="http://schemas.microsoft.com/office/drawing/2014/main" id="{31BE4ED4-66E5-DD40-B407-45CA4D59A145}"/>
              </a:ext>
            </a:extLst>
          </p:cNvPr>
          <p:cNvSpPr>
            <a:spLocks noGrp="1"/>
          </p:cNvSpPr>
          <p:nvPr>
            <p:ph type="body" sz="quarter" idx="14" hasCustomPrompt="1"/>
          </p:nvPr>
        </p:nvSpPr>
        <p:spPr>
          <a:xfrm>
            <a:off x="355854" y="358776"/>
            <a:ext cx="7578727" cy="805122"/>
          </a:xfrm>
          <a:prstGeom prst="rect">
            <a:avLst/>
          </a:prstGeom>
        </p:spPr>
        <p:txBody>
          <a:bodyPr lIns="72000" tIns="72000" rIns="72000" bIns="72000" anchor="ctr"/>
          <a:lstStyle>
            <a:lvl1pPr marL="0" indent="0">
              <a:lnSpc>
                <a:spcPct val="110000"/>
              </a:lnSpc>
              <a:spcBef>
                <a:spcPts val="0"/>
              </a:spcBef>
              <a:buNone/>
              <a:defRPr sz="2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Contents page</a:t>
            </a:r>
          </a:p>
        </p:txBody>
      </p:sp>
      <p:sp>
        <p:nvSpPr>
          <p:cNvPr id="25" name="Vertical Text Placeholder 28">
            <a:extLst>
              <a:ext uri="{FF2B5EF4-FFF2-40B4-BE49-F238E27FC236}">
                <a16:creationId xmlns:a16="http://schemas.microsoft.com/office/drawing/2014/main" id="{3F0C11A1-228F-C746-918B-34320414109E}"/>
              </a:ext>
            </a:extLst>
          </p:cNvPr>
          <p:cNvSpPr>
            <a:spLocks noGrp="1"/>
          </p:cNvSpPr>
          <p:nvPr>
            <p:ph type="body" orient="vert" sz="quarter" idx="13" hasCustomPrompt="1"/>
          </p:nvPr>
        </p:nvSpPr>
        <p:spPr>
          <a:xfrm rot="10800000">
            <a:off x="8525369" y="1203325"/>
            <a:ext cx="259857" cy="3349626"/>
          </a:xfrm>
          <a:prstGeom prst="rect">
            <a:avLst/>
          </a:prstGeom>
        </p:spPr>
        <p:txBody>
          <a:bodyPr vert="eaVert" lIns="72000" tIns="72000" rIns="72000" bIns="72000" anchor="b"/>
          <a:lstStyle>
            <a:lvl1pPr marL="0" indent="0" algn="r">
              <a:lnSpc>
                <a:spcPct val="110000"/>
              </a:lnSpc>
              <a:spcBef>
                <a:spcPts val="0"/>
              </a:spcBef>
              <a:buNone/>
              <a:defRPr sz="600"/>
            </a:lvl1pPr>
            <a:lvl2pPr>
              <a:defRPr sz="500"/>
            </a:lvl2pPr>
            <a:lvl3pPr>
              <a:defRPr sz="500"/>
            </a:lvl3pPr>
            <a:lvl4pPr>
              <a:defRPr sz="500"/>
            </a:lvl4pPr>
            <a:lvl5pPr>
              <a:defRPr sz="500"/>
            </a:lvl5pPr>
          </a:lstStyle>
          <a:p>
            <a:pPr lvl="0"/>
            <a:r>
              <a:rPr lang="en-GB" dirty="0"/>
              <a:t>WaterAid/Photographer Name</a:t>
            </a:r>
          </a:p>
        </p:txBody>
      </p:sp>
      <p:sp>
        <p:nvSpPr>
          <p:cNvPr id="23" name="Picture Placeholder 13">
            <a:extLst>
              <a:ext uri="{FF2B5EF4-FFF2-40B4-BE49-F238E27FC236}">
                <a16:creationId xmlns:a16="http://schemas.microsoft.com/office/drawing/2014/main" id="{749614E5-7E66-A944-82CF-F8AD186CEFDC}"/>
              </a:ext>
            </a:extLst>
          </p:cNvPr>
          <p:cNvSpPr>
            <a:spLocks noGrp="1"/>
          </p:cNvSpPr>
          <p:nvPr>
            <p:ph type="pic" sz="quarter" idx="19" hasCustomPrompt="1"/>
          </p:nvPr>
        </p:nvSpPr>
        <p:spPr>
          <a:xfrm>
            <a:off x="7975349" y="358777"/>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26" name="Text Placeholder 33">
            <a:extLst>
              <a:ext uri="{FF2B5EF4-FFF2-40B4-BE49-F238E27FC236}">
                <a16:creationId xmlns:a16="http://schemas.microsoft.com/office/drawing/2014/main" id="{00D9F6DE-344C-ED41-A252-F44786CBAD17}"/>
              </a:ext>
            </a:extLst>
          </p:cNvPr>
          <p:cNvSpPr>
            <a:spLocks noGrp="1"/>
          </p:cNvSpPr>
          <p:nvPr>
            <p:ph type="body" sz="quarter" idx="27" hasCustomPrompt="1"/>
          </p:nvPr>
        </p:nvSpPr>
        <p:spPr>
          <a:xfrm>
            <a:off x="355212" y="1203325"/>
            <a:ext cx="5890013" cy="3346968"/>
          </a:xfrm>
          <a:prstGeom prst="rect">
            <a:avLst/>
          </a:prstGeom>
        </p:spPr>
        <p:txBody>
          <a:bodyPr lIns="72000" tIns="72000" rIns="72000" bIns="72000" numCol="2" anchor="t"/>
          <a:lstStyle>
            <a:lvl1pPr marL="342891" indent="-342891">
              <a:lnSpc>
                <a:spcPct val="110000"/>
              </a:lnSpc>
              <a:spcBef>
                <a:spcPts val="0"/>
              </a:spcBef>
              <a:spcAft>
                <a:spcPts val="200"/>
              </a:spcAft>
              <a:buClr>
                <a:schemeClr val="tx2"/>
              </a:buClr>
              <a:buFont typeface="+mj-lt"/>
              <a:buAutoNum type="arabicPeriod"/>
              <a:defRPr sz="14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Tree>
    <p:extLst>
      <p:ext uri="{BB962C8B-B14F-4D97-AF65-F5344CB8AC3E}">
        <p14:creationId xmlns:p14="http://schemas.microsoft.com/office/powerpoint/2010/main" val="32465225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Section Break 1">
    <p:bg>
      <p:bgPr>
        <a:solidFill>
          <a:schemeClr val="tx2"/>
        </a:solidFill>
        <a:effectLst/>
      </p:bgPr>
    </p:bg>
    <p:spTree>
      <p:nvGrpSpPr>
        <p:cNvPr id="1" name=""/>
        <p:cNvGrpSpPr/>
        <p:nvPr/>
      </p:nvGrpSpPr>
      <p:grpSpPr>
        <a:xfrm>
          <a:off x="0" y="0"/>
          <a:ext cx="0" cy="0"/>
          <a:chOff x="0" y="0"/>
          <a:chExt cx="0" cy="0"/>
        </a:xfrm>
      </p:grpSpPr>
      <p:pic>
        <p:nvPicPr>
          <p:cNvPr id="10" name="Graphic 9">
            <a:extLst>
              <a:ext uri="{FF2B5EF4-FFF2-40B4-BE49-F238E27FC236}">
                <a16:creationId xmlns:a16="http://schemas.microsoft.com/office/drawing/2014/main" id="{B5285AD5-6FBB-1147-B981-F2E7E02D7828}"/>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13" name="Picture Placeholder 13">
            <a:extLst>
              <a:ext uri="{FF2B5EF4-FFF2-40B4-BE49-F238E27FC236}">
                <a16:creationId xmlns:a16="http://schemas.microsoft.com/office/drawing/2014/main" id="{168CB5A3-2D3A-854B-9741-D6777EDE4C45}"/>
              </a:ext>
            </a:extLst>
          </p:cNvPr>
          <p:cNvSpPr>
            <a:spLocks noGrp="1"/>
          </p:cNvSpPr>
          <p:nvPr>
            <p:ph type="pic" sz="quarter" idx="19" hasCustomPrompt="1"/>
          </p:nvPr>
        </p:nvSpPr>
        <p:spPr>
          <a:xfrm>
            <a:off x="358780" y="1204654"/>
            <a:ext cx="809625" cy="809625"/>
          </a:xfrm>
          <a:prstGeom prst="rect">
            <a:avLst/>
          </a:prstGeom>
        </p:spPr>
        <p:txBody>
          <a:bodyPr lIns="108000" tIns="108000" rIns="108000" bIns="108000" anchor="ctr"/>
          <a:lstStyle>
            <a:lvl1pPr marL="0" indent="0" algn="ctr">
              <a:buNone/>
              <a:defRPr sz="1100" b="1">
                <a:solidFill>
                  <a:schemeClr val="bg1"/>
                </a:solidFill>
              </a:defRPr>
            </a:lvl1pPr>
          </a:lstStyle>
          <a:p>
            <a:r>
              <a:rPr lang="en-GB" dirty="0"/>
              <a:t>Click to insert numeral</a:t>
            </a:r>
          </a:p>
        </p:txBody>
      </p:sp>
      <p:sp>
        <p:nvSpPr>
          <p:cNvPr id="14" name="Text Placeholder 33">
            <a:extLst>
              <a:ext uri="{FF2B5EF4-FFF2-40B4-BE49-F238E27FC236}">
                <a16:creationId xmlns:a16="http://schemas.microsoft.com/office/drawing/2014/main" id="{2A9BB1E7-3A1B-2C4F-BE9D-FD690D55D1E8}"/>
              </a:ext>
            </a:extLst>
          </p:cNvPr>
          <p:cNvSpPr>
            <a:spLocks noGrp="1"/>
          </p:cNvSpPr>
          <p:nvPr>
            <p:ph type="body" sz="quarter" idx="14" hasCustomPrompt="1"/>
          </p:nvPr>
        </p:nvSpPr>
        <p:spPr>
          <a:xfrm>
            <a:off x="356305" y="2051233"/>
            <a:ext cx="8428921" cy="2501717"/>
          </a:xfrm>
          <a:prstGeom prst="rect">
            <a:avLst/>
          </a:prstGeom>
        </p:spPr>
        <p:txBody>
          <a:bodyPr lIns="72000" tIns="72000" rIns="72000" bIns="72000" anchor="t"/>
          <a:lstStyle>
            <a:lvl1pPr marL="0" indent="0">
              <a:lnSpc>
                <a:spcPct val="110000"/>
              </a:lnSpc>
              <a:spcBef>
                <a:spcPts val="0"/>
              </a:spcBef>
              <a:buNone/>
              <a:defRPr sz="40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Tree>
    <p:extLst>
      <p:ext uri="{BB962C8B-B14F-4D97-AF65-F5344CB8AC3E}">
        <p14:creationId xmlns:p14="http://schemas.microsoft.com/office/powerpoint/2010/main" val="20367432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Section Break 2">
    <p:bg>
      <p:bgPr>
        <a:solidFill>
          <a:schemeClr val="tx2"/>
        </a:solidFill>
        <a:effectLst/>
      </p:bgPr>
    </p:bg>
    <p:spTree>
      <p:nvGrpSpPr>
        <p:cNvPr id="1" name=""/>
        <p:cNvGrpSpPr/>
        <p:nvPr/>
      </p:nvGrpSpPr>
      <p:grpSpPr>
        <a:xfrm>
          <a:off x="0" y="0"/>
          <a:ext cx="0" cy="0"/>
          <a:chOff x="0" y="0"/>
          <a:chExt cx="0" cy="0"/>
        </a:xfrm>
      </p:grpSpPr>
      <p:pic>
        <p:nvPicPr>
          <p:cNvPr id="10" name="Graphic 9">
            <a:extLst>
              <a:ext uri="{FF2B5EF4-FFF2-40B4-BE49-F238E27FC236}">
                <a16:creationId xmlns:a16="http://schemas.microsoft.com/office/drawing/2014/main" id="{B5285AD5-6FBB-1147-B981-F2E7E02D7828}"/>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13" name="Picture Placeholder 13">
            <a:extLst>
              <a:ext uri="{FF2B5EF4-FFF2-40B4-BE49-F238E27FC236}">
                <a16:creationId xmlns:a16="http://schemas.microsoft.com/office/drawing/2014/main" id="{168CB5A3-2D3A-854B-9741-D6777EDE4C45}"/>
              </a:ext>
            </a:extLst>
          </p:cNvPr>
          <p:cNvSpPr>
            <a:spLocks noGrp="1"/>
          </p:cNvSpPr>
          <p:nvPr>
            <p:ph type="pic" sz="quarter" idx="19" hasCustomPrompt="1"/>
          </p:nvPr>
        </p:nvSpPr>
        <p:spPr>
          <a:xfrm>
            <a:off x="358780" y="1204654"/>
            <a:ext cx="809625" cy="809625"/>
          </a:xfrm>
          <a:prstGeom prst="rect">
            <a:avLst/>
          </a:prstGeom>
        </p:spPr>
        <p:txBody>
          <a:bodyPr lIns="108000" tIns="108000" rIns="108000" bIns="108000" anchor="ctr"/>
          <a:lstStyle>
            <a:lvl1pPr marL="0" indent="0" algn="ctr">
              <a:buNone/>
              <a:defRPr sz="1100" b="1">
                <a:solidFill>
                  <a:schemeClr val="bg1"/>
                </a:solidFill>
              </a:defRPr>
            </a:lvl1pPr>
          </a:lstStyle>
          <a:p>
            <a:r>
              <a:rPr lang="en-GB" dirty="0"/>
              <a:t>Click to insert numeral</a:t>
            </a:r>
          </a:p>
        </p:txBody>
      </p:sp>
      <p:sp>
        <p:nvSpPr>
          <p:cNvPr id="14" name="Text Placeholder 33">
            <a:extLst>
              <a:ext uri="{FF2B5EF4-FFF2-40B4-BE49-F238E27FC236}">
                <a16:creationId xmlns:a16="http://schemas.microsoft.com/office/drawing/2014/main" id="{2A9BB1E7-3A1B-2C4F-BE9D-FD690D55D1E8}"/>
              </a:ext>
            </a:extLst>
          </p:cNvPr>
          <p:cNvSpPr>
            <a:spLocks noGrp="1"/>
          </p:cNvSpPr>
          <p:nvPr>
            <p:ph type="body" sz="quarter" idx="14" hasCustomPrompt="1"/>
          </p:nvPr>
        </p:nvSpPr>
        <p:spPr>
          <a:xfrm>
            <a:off x="356306" y="2051233"/>
            <a:ext cx="4196647" cy="2501717"/>
          </a:xfrm>
          <a:prstGeom prst="rect">
            <a:avLst/>
          </a:prstGeom>
        </p:spPr>
        <p:txBody>
          <a:bodyPr lIns="72000" tIns="72000" rIns="72000" bIns="72000" anchor="t"/>
          <a:lstStyle>
            <a:lvl1pPr marL="0" indent="0">
              <a:lnSpc>
                <a:spcPct val="110000"/>
              </a:lnSpc>
              <a:spcBef>
                <a:spcPts val="0"/>
              </a:spcBef>
              <a:buNone/>
              <a:defRPr sz="40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
        <p:nvSpPr>
          <p:cNvPr id="8" name="Picture Placeholder 7">
            <a:extLst>
              <a:ext uri="{FF2B5EF4-FFF2-40B4-BE49-F238E27FC236}">
                <a16:creationId xmlns:a16="http://schemas.microsoft.com/office/drawing/2014/main" id="{438186B9-8C1A-8745-A329-7353B868CC1E}"/>
              </a:ext>
            </a:extLst>
          </p:cNvPr>
          <p:cNvSpPr>
            <a:spLocks noGrp="1"/>
          </p:cNvSpPr>
          <p:nvPr>
            <p:ph type="pic" sz="quarter" idx="10" hasCustomPrompt="1"/>
          </p:nvPr>
        </p:nvSpPr>
        <p:spPr>
          <a:xfrm>
            <a:off x="4591052" y="358777"/>
            <a:ext cx="4197099" cy="4197099"/>
          </a:xfrm>
          <a:custGeom>
            <a:avLst/>
            <a:gdLst>
              <a:gd name="connsiteX0" fmla="*/ 36095 w 4197099"/>
              <a:gd name="connsiteY0" fmla="*/ 0 h 4197099"/>
              <a:gd name="connsiteX1" fmla="*/ 4161130 w 4197099"/>
              <a:gd name="connsiteY1" fmla="*/ 0 h 4197099"/>
              <a:gd name="connsiteX2" fmla="*/ 4197099 w 4197099"/>
              <a:gd name="connsiteY2" fmla="*/ 35968 h 4197099"/>
              <a:gd name="connsiteX3" fmla="*/ 4197099 w 4197099"/>
              <a:gd name="connsiteY3" fmla="*/ 4161130 h 4197099"/>
              <a:gd name="connsiteX4" fmla="*/ 4161130 w 4197099"/>
              <a:gd name="connsiteY4" fmla="*/ 4197099 h 4197099"/>
              <a:gd name="connsiteX5" fmla="*/ 36095 w 4197099"/>
              <a:gd name="connsiteY5" fmla="*/ 4197099 h 4197099"/>
              <a:gd name="connsiteX6" fmla="*/ 0 w 4197099"/>
              <a:gd name="connsiteY6" fmla="*/ 4161130 h 4197099"/>
              <a:gd name="connsiteX7" fmla="*/ 0 w 4197099"/>
              <a:gd name="connsiteY7" fmla="*/ 36095 h 4197099"/>
              <a:gd name="connsiteX8" fmla="*/ 36095 w 4197099"/>
              <a:gd name="connsiteY8" fmla="*/ 0 h 41970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97099" h="4197099">
                <a:moveTo>
                  <a:pt x="36095" y="0"/>
                </a:moveTo>
                <a:lnTo>
                  <a:pt x="4161130" y="0"/>
                </a:lnTo>
                <a:cubicBezTo>
                  <a:pt x="4180995" y="0"/>
                  <a:pt x="4197099" y="16103"/>
                  <a:pt x="4197099" y="35968"/>
                </a:cubicBezTo>
                <a:lnTo>
                  <a:pt x="4197099" y="4161130"/>
                </a:lnTo>
                <a:cubicBezTo>
                  <a:pt x="4197099" y="4180995"/>
                  <a:pt x="4180995" y="4197099"/>
                  <a:pt x="4161130" y="4197099"/>
                </a:cubicBezTo>
                <a:lnTo>
                  <a:pt x="36095" y="4197099"/>
                </a:lnTo>
                <a:cubicBezTo>
                  <a:pt x="16210" y="4197099"/>
                  <a:pt x="70" y="4181021"/>
                  <a:pt x="0" y="4161130"/>
                </a:cubicBezTo>
                <a:lnTo>
                  <a:pt x="0" y="36095"/>
                </a:lnTo>
                <a:cubicBezTo>
                  <a:pt x="0" y="16160"/>
                  <a:pt x="16160" y="0"/>
                  <a:pt x="36095" y="0"/>
                </a:cubicBezTo>
                <a:close/>
              </a:path>
            </a:pathLst>
          </a:custGeom>
        </p:spPr>
        <p:txBody>
          <a:bodyPr wrap="square" lIns="0" tIns="0" rIns="0" bIns="0" anchor="ctr">
            <a:noAutofit/>
          </a:bodyPr>
          <a:lstStyle>
            <a:lvl1pPr marL="0" indent="0" algn="ctr">
              <a:buNone/>
              <a:defRPr sz="1500" b="1">
                <a:solidFill>
                  <a:schemeClr val="bg1"/>
                </a:solidFill>
              </a:defRPr>
            </a:lvl1pPr>
          </a:lstStyle>
          <a:p>
            <a:r>
              <a:rPr lang="en-GB" dirty="0"/>
              <a:t>Click to insert image</a:t>
            </a:r>
          </a:p>
        </p:txBody>
      </p:sp>
      <p:sp>
        <p:nvSpPr>
          <p:cNvPr id="9" name="Vertical Text Placeholder 28">
            <a:extLst>
              <a:ext uri="{FF2B5EF4-FFF2-40B4-BE49-F238E27FC236}">
                <a16:creationId xmlns:a16="http://schemas.microsoft.com/office/drawing/2014/main" id="{290DADEA-053C-194E-A9D4-867D2956DBE5}"/>
              </a:ext>
            </a:extLst>
          </p:cNvPr>
          <p:cNvSpPr>
            <a:spLocks noGrp="1"/>
          </p:cNvSpPr>
          <p:nvPr>
            <p:ph type="body" orient="vert" sz="quarter" idx="23" hasCustomPrompt="1"/>
          </p:nvPr>
        </p:nvSpPr>
        <p:spPr>
          <a:xfrm rot="10800000">
            <a:off x="8527072" y="355849"/>
            <a:ext cx="259857" cy="4197098"/>
          </a:xfrm>
          <a:prstGeom prst="rect">
            <a:avLst/>
          </a:prstGeom>
        </p:spPr>
        <p:txBody>
          <a:bodyPr vert="eaVert" lIns="72000" tIns="72000" rIns="72000" bIns="72000" anchor="b"/>
          <a:lstStyle>
            <a:lvl1pPr marL="0" indent="0" algn="r">
              <a:lnSpc>
                <a:spcPct val="110000"/>
              </a:lnSpc>
              <a:spcBef>
                <a:spcPts val="0"/>
              </a:spcBef>
              <a:buNone/>
              <a:defRPr sz="600">
                <a:solidFill>
                  <a:schemeClr val="bg1"/>
                </a:solidFill>
              </a:defRPr>
            </a:lvl1pPr>
            <a:lvl2pPr>
              <a:defRPr sz="500"/>
            </a:lvl2pPr>
            <a:lvl3pPr>
              <a:defRPr sz="500"/>
            </a:lvl3pPr>
            <a:lvl4pPr>
              <a:defRPr sz="500"/>
            </a:lvl4pPr>
            <a:lvl5pPr>
              <a:defRPr sz="500"/>
            </a:lvl5pPr>
          </a:lstStyle>
          <a:p>
            <a:pPr lvl="0"/>
            <a:r>
              <a:rPr lang="en-GB" dirty="0"/>
              <a:t>WaterAid/Photographer Name</a:t>
            </a:r>
          </a:p>
        </p:txBody>
      </p:sp>
    </p:spTree>
    <p:extLst>
      <p:ext uri="{BB962C8B-B14F-4D97-AF65-F5344CB8AC3E}">
        <p14:creationId xmlns:p14="http://schemas.microsoft.com/office/powerpoint/2010/main" val="42260585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ection Break 3">
    <p:bg>
      <p:bgPr>
        <a:solidFill>
          <a:schemeClr val="tx2"/>
        </a:solidFill>
        <a:effectLst/>
      </p:bgPr>
    </p:bg>
    <p:spTree>
      <p:nvGrpSpPr>
        <p:cNvPr id="1" name=""/>
        <p:cNvGrpSpPr/>
        <p:nvPr/>
      </p:nvGrpSpPr>
      <p:grpSpPr>
        <a:xfrm>
          <a:off x="0" y="0"/>
          <a:ext cx="0" cy="0"/>
          <a:chOff x="0" y="0"/>
          <a:chExt cx="0" cy="0"/>
        </a:xfrm>
      </p:grpSpPr>
      <p:pic>
        <p:nvPicPr>
          <p:cNvPr id="10" name="Graphic 9">
            <a:extLst>
              <a:ext uri="{FF2B5EF4-FFF2-40B4-BE49-F238E27FC236}">
                <a16:creationId xmlns:a16="http://schemas.microsoft.com/office/drawing/2014/main" id="{B5285AD5-6FBB-1147-B981-F2E7E02D7828}"/>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14" name="Text Placeholder 33">
            <a:extLst>
              <a:ext uri="{FF2B5EF4-FFF2-40B4-BE49-F238E27FC236}">
                <a16:creationId xmlns:a16="http://schemas.microsoft.com/office/drawing/2014/main" id="{2A9BB1E7-3A1B-2C4F-BE9D-FD690D55D1E8}"/>
              </a:ext>
            </a:extLst>
          </p:cNvPr>
          <p:cNvSpPr>
            <a:spLocks noGrp="1"/>
          </p:cNvSpPr>
          <p:nvPr>
            <p:ph type="body" sz="quarter" idx="14" hasCustomPrompt="1"/>
          </p:nvPr>
        </p:nvSpPr>
        <p:spPr>
          <a:xfrm>
            <a:off x="356305" y="1203326"/>
            <a:ext cx="8428921" cy="3349624"/>
          </a:xfrm>
          <a:prstGeom prst="rect">
            <a:avLst/>
          </a:prstGeom>
        </p:spPr>
        <p:txBody>
          <a:bodyPr lIns="72000" tIns="72000" rIns="72000" bIns="72000" anchor="t"/>
          <a:lstStyle>
            <a:lvl1pPr marL="0" indent="0">
              <a:lnSpc>
                <a:spcPct val="110000"/>
              </a:lnSpc>
              <a:spcBef>
                <a:spcPts val="0"/>
              </a:spcBef>
              <a:buNone/>
              <a:defRPr sz="40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12.</a:t>
            </a:r>
            <a:br>
              <a:rPr lang="en-GB" dirty="0"/>
            </a:br>
            <a:r>
              <a:rPr lang="en-GB" dirty="0"/>
              <a:t>Section heading</a:t>
            </a:r>
          </a:p>
        </p:txBody>
      </p:sp>
    </p:spTree>
    <p:extLst>
      <p:ext uri="{BB962C8B-B14F-4D97-AF65-F5344CB8AC3E}">
        <p14:creationId xmlns:p14="http://schemas.microsoft.com/office/powerpoint/2010/main" val="33005225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ection Break 4">
    <p:bg>
      <p:bgPr>
        <a:solidFill>
          <a:schemeClr val="tx2"/>
        </a:solidFill>
        <a:effectLst/>
      </p:bgPr>
    </p:bg>
    <p:spTree>
      <p:nvGrpSpPr>
        <p:cNvPr id="1" name=""/>
        <p:cNvGrpSpPr/>
        <p:nvPr/>
      </p:nvGrpSpPr>
      <p:grpSpPr>
        <a:xfrm>
          <a:off x="0" y="0"/>
          <a:ext cx="0" cy="0"/>
          <a:chOff x="0" y="0"/>
          <a:chExt cx="0" cy="0"/>
        </a:xfrm>
      </p:grpSpPr>
      <p:pic>
        <p:nvPicPr>
          <p:cNvPr id="10" name="Graphic 9">
            <a:extLst>
              <a:ext uri="{FF2B5EF4-FFF2-40B4-BE49-F238E27FC236}">
                <a16:creationId xmlns:a16="http://schemas.microsoft.com/office/drawing/2014/main" id="{B5285AD5-6FBB-1147-B981-F2E7E02D7828}"/>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14" name="Text Placeholder 33">
            <a:extLst>
              <a:ext uri="{FF2B5EF4-FFF2-40B4-BE49-F238E27FC236}">
                <a16:creationId xmlns:a16="http://schemas.microsoft.com/office/drawing/2014/main" id="{2A9BB1E7-3A1B-2C4F-BE9D-FD690D55D1E8}"/>
              </a:ext>
            </a:extLst>
          </p:cNvPr>
          <p:cNvSpPr>
            <a:spLocks noGrp="1"/>
          </p:cNvSpPr>
          <p:nvPr>
            <p:ph type="body" sz="quarter" idx="14" hasCustomPrompt="1"/>
          </p:nvPr>
        </p:nvSpPr>
        <p:spPr>
          <a:xfrm>
            <a:off x="356306" y="1203326"/>
            <a:ext cx="4196647" cy="3349624"/>
          </a:xfrm>
          <a:prstGeom prst="rect">
            <a:avLst/>
          </a:prstGeom>
        </p:spPr>
        <p:txBody>
          <a:bodyPr lIns="72000" tIns="72000" rIns="72000" bIns="72000" anchor="t"/>
          <a:lstStyle>
            <a:lvl1pPr marL="0" indent="0">
              <a:lnSpc>
                <a:spcPct val="110000"/>
              </a:lnSpc>
              <a:spcBef>
                <a:spcPts val="0"/>
              </a:spcBef>
              <a:buNone/>
              <a:defRPr sz="40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12.</a:t>
            </a:r>
            <a:br>
              <a:rPr lang="en-GB" dirty="0"/>
            </a:br>
            <a:r>
              <a:rPr lang="en-GB" dirty="0"/>
              <a:t>Section heading</a:t>
            </a:r>
          </a:p>
        </p:txBody>
      </p:sp>
      <p:sp>
        <p:nvSpPr>
          <p:cNvPr id="5" name="Picture Placeholder 4">
            <a:extLst>
              <a:ext uri="{FF2B5EF4-FFF2-40B4-BE49-F238E27FC236}">
                <a16:creationId xmlns:a16="http://schemas.microsoft.com/office/drawing/2014/main" id="{CDF3B5C2-9CAC-E34C-AD16-7FD3FEB1557E}"/>
              </a:ext>
            </a:extLst>
          </p:cNvPr>
          <p:cNvSpPr>
            <a:spLocks noGrp="1"/>
          </p:cNvSpPr>
          <p:nvPr>
            <p:ph type="pic" sz="quarter" idx="10" hasCustomPrompt="1"/>
          </p:nvPr>
        </p:nvSpPr>
        <p:spPr>
          <a:xfrm>
            <a:off x="4591052" y="358777"/>
            <a:ext cx="4197099" cy="4197099"/>
          </a:xfrm>
          <a:custGeom>
            <a:avLst/>
            <a:gdLst>
              <a:gd name="connsiteX0" fmla="*/ 36095 w 4197099"/>
              <a:gd name="connsiteY0" fmla="*/ 0 h 4197099"/>
              <a:gd name="connsiteX1" fmla="*/ 4161130 w 4197099"/>
              <a:gd name="connsiteY1" fmla="*/ 0 h 4197099"/>
              <a:gd name="connsiteX2" fmla="*/ 4197099 w 4197099"/>
              <a:gd name="connsiteY2" fmla="*/ 35968 h 4197099"/>
              <a:gd name="connsiteX3" fmla="*/ 4197099 w 4197099"/>
              <a:gd name="connsiteY3" fmla="*/ 4161130 h 4197099"/>
              <a:gd name="connsiteX4" fmla="*/ 4161130 w 4197099"/>
              <a:gd name="connsiteY4" fmla="*/ 4197099 h 4197099"/>
              <a:gd name="connsiteX5" fmla="*/ 36095 w 4197099"/>
              <a:gd name="connsiteY5" fmla="*/ 4197099 h 4197099"/>
              <a:gd name="connsiteX6" fmla="*/ 0 w 4197099"/>
              <a:gd name="connsiteY6" fmla="*/ 4161130 h 4197099"/>
              <a:gd name="connsiteX7" fmla="*/ 0 w 4197099"/>
              <a:gd name="connsiteY7" fmla="*/ 36095 h 4197099"/>
              <a:gd name="connsiteX8" fmla="*/ 36095 w 4197099"/>
              <a:gd name="connsiteY8" fmla="*/ 0 h 41970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97099" h="4197099">
                <a:moveTo>
                  <a:pt x="36095" y="0"/>
                </a:moveTo>
                <a:lnTo>
                  <a:pt x="4161130" y="0"/>
                </a:lnTo>
                <a:cubicBezTo>
                  <a:pt x="4180995" y="0"/>
                  <a:pt x="4197099" y="16103"/>
                  <a:pt x="4197099" y="35968"/>
                </a:cubicBezTo>
                <a:lnTo>
                  <a:pt x="4197099" y="4161130"/>
                </a:lnTo>
                <a:cubicBezTo>
                  <a:pt x="4197099" y="4180995"/>
                  <a:pt x="4180995" y="4197099"/>
                  <a:pt x="4161130" y="4197099"/>
                </a:cubicBezTo>
                <a:lnTo>
                  <a:pt x="36095" y="4197099"/>
                </a:lnTo>
                <a:cubicBezTo>
                  <a:pt x="16210" y="4197099"/>
                  <a:pt x="70" y="4181021"/>
                  <a:pt x="0" y="4161130"/>
                </a:cubicBezTo>
                <a:lnTo>
                  <a:pt x="0" y="36095"/>
                </a:lnTo>
                <a:cubicBezTo>
                  <a:pt x="0" y="16160"/>
                  <a:pt x="16160" y="0"/>
                  <a:pt x="36095" y="0"/>
                </a:cubicBezTo>
                <a:close/>
              </a:path>
            </a:pathLst>
          </a:custGeom>
        </p:spPr>
        <p:txBody>
          <a:bodyPr wrap="square" lIns="0" tIns="0" rIns="0" bIns="0" anchor="ctr">
            <a:noAutofit/>
          </a:bodyPr>
          <a:lstStyle>
            <a:lvl1pPr marL="0" indent="0" algn="ctr">
              <a:buNone/>
              <a:defRPr sz="1500" b="1">
                <a:solidFill>
                  <a:schemeClr val="bg1"/>
                </a:solidFill>
              </a:defRPr>
            </a:lvl1pPr>
          </a:lstStyle>
          <a:p>
            <a:r>
              <a:rPr lang="en-GB" dirty="0"/>
              <a:t>Click to insert image</a:t>
            </a:r>
          </a:p>
        </p:txBody>
      </p:sp>
      <p:sp>
        <p:nvSpPr>
          <p:cNvPr id="6" name="Vertical Text Placeholder 28">
            <a:extLst>
              <a:ext uri="{FF2B5EF4-FFF2-40B4-BE49-F238E27FC236}">
                <a16:creationId xmlns:a16="http://schemas.microsoft.com/office/drawing/2014/main" id="{24E790D9-63AD-1B4A-B46D-66211F0FAC85}"/>
              </a:ext>
            </a:extLst>
          </p:cNvPr>
          <p:cNvSpPr>
            <a:spLocks noGrp="1"/>
          </p:cNvSpPr>
          <p:nvPr>
            <p:ph type="body" orient="vert" sz="quarter" idx="23" hasCustomPrompt="1"/>
          </p:nvPr>
        </p:nvSpPr>
        <p:spPr>
          <a:xfrm rot="10800000">
            <a:off x="8527072" y="355849"/>
            <a:ext cx="259857" cy="4197098"/>
          </a:xfrm>
          <a:prstGeom prst="rect">
            <a:avLst/>
          </a:prstGeom>
        </p:spPr>
        <p:txBody>
          <a:bodyPr vert="eaVert" lIns="72000" tIns="72000" rIns="72000" bIns="72000" anchor="b"/>
          <a:lstStyle>
            <a:lvl1pPr marL="0" indent="0" algn="r">
              <a:lnSpc>
                <a:spcPct val="110000"/>
              </a:lnSpc>
              <a:spcBef>
                <a:spcPts val="0"/>
              </a:spcBef>
              <a:buNone/>
              <a:defRPr sz="600">
                <a:solidFill>
                  <a:schemeClr val="bg1"/>
                </a:solidFill>
              </a:defRPr>
            </a:lvl1pPr>
            <a:lvl2pPr>
              <a:defRPr sz="500"/>
            </a:lvl2pPr>
            <a:lvl3pPr>
              <a:defRPr sz="500"/>
            </a:lvl3pPr>
            <a:lvl4pPr>
              <a:defRPr sz="500"/>
            </a:lvl4pPr>
            <a:lvl5pPr>
              <a:defRPr sz="500"/>
            </a:lvl5pPr>
          </a:lstStyle>
          <a:p>
            <a:pPr lvl="0"/>
            <a:r>
              <a:rPr lang="en-GB" dirty="0"/>
              <a:t>WaterAid/Photographer Name</a:t>
            </a:r>
          </a:p>
        </p:txBody>
      </p:sp>
      <p:sp>
        <p:nvSpPr>
          <p:cNvPr id="8" name="TextBox 7">
            <a:extLst>
              <a:ext uri="{FF2B5EF4-FFF2-40B4-BE49-F238E27FC236}">
                <a16:creationId xmlns:a16="http://schemas.microsoft.com/office/drawing/2014/main" id="{E09E466A-E1FB-C141-BAEB-1F3DC6A23AAD}"/>
              </a:ext>
            </a:extLst>
          </p:cNvPr>
          <p:cNvSpPr txBox="1"/>
          <p:nvPr userDrawn="1"/>
        </p:nvSpPr>
        <p:spPr>
          <a:xfrm>
            <a:off x="358775" y="4552952"/>
            <a:ext cx="1657351" cy="412035"/>
          </a:xfrm>
          <a:prstGeom prst="rect">
            <a:avLst/>
          </a:prstGeom>
          <a:noFill/>
        </p:spPr>
        <p:txBody>
          <a:bodyPr wrap="square" lIns="0" tIns="0" rIns="0" bIns="0" rtlCol="0" anchor="b">
            <a:noAutofit/>
          </a:bodyPr>
          <a:lstStyle/>
          <a:p>
            <a:pPr algn="l"/>
            <a:fld id="{2C85DA64-3755-BD4F-A2E7-13D0156F1BFC}" type="slidenum">
              <a:rPr lang="en-GB" sz="1600" b="0" i="0" smtClean="0">
                <a:solidFill>
                  <a:schemeClr val="bg1"/>
                </a:solidFill>
                <a:latin typeface="Arial" panose="020B0604020202020204" pitchFamily="34" charset="0"/>
                <a:cs typeface="Arial" panose="020B0604020202020204" pitchFamily="34" charset="0"/>
              </a:rPr>
              <a:pPr algn="l"/>
              <a:t>‹#›</a:t>
            </a:fld>
            <a:endParaRPr lang="en-GB" sz="1600" b="0" i="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5036442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Section Break 5">
    <p:bg>
      <p:bgPr>
        <a:solidFill>
          <a:schemeClr val="tx2"/>
        </a:solidFill>
        <a:effectLst/>
      </p:bgPr>
    </p:bg>
    <p:spTree>
      <p:nvGrpSpPr>
        <p:cNvPr id="1" name=""/>
        <p:cNvGrpSpPr/>
        <p:nvPr/>
      </p:nvGrpSpPr>
      <p:grpSpPr>
        <a:xfrm>
          <a:off x="0" y="0"/>
          <a:ext cx="0" cy="0"/>
          <a:chOff x="0" y="0"/>
          <a:chExt cx="0" cy="0"/>
        </a:xfrm>
      </p:grpSpPr>
      <p:pic>
        <p:nvPicPr>
          <p:cNvPr id="10" name="Graphic 9">
            <a:extLst>
              <a:ext uri="{FF2B5EF4-FFF2-40B4-BE49-F238E27FC236}">
                <a16:creationId xmlns:a16="http://schemas.microsoft.com/office/drawing/2014/main" id="{B5285AD5-6FBB-1147-B981-F2E7E02D7828}"/>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14" name="Text Placeholder 33">
            <a:extLst>
              <a:ext uri="{FF2B5EF4-FFF2-40B4-BE49-F238E27FC236}">
                <a16:creationId xmlns:a16="http://schemas.microsoft.com/office/drawing/2014/main" id="{2A9BB1E7-3A1B-2C4F-BE9D-FD690D55D1E8}"/>
              </a:ext>
            </a:extLst>
          </p:cNvPr>
          <p:cNvSpPr>
            <a:spLocks noGrp="1"/>
          </p:cNvSpPr>
          <p:nvPr>
            <p:ph type="body" sz="quarter" idx="14" hasCustomPrompt="1"/>
          </p:nvPr>
        </p:nvSpPr>
        <p:spPr>
          <a:xfrm>
            <a:off x="356305" y="358777"/>
            <a:ext cx="8428921" cy="4194175"/>
          </a:xfrm>
          <a:prstGeom prst="rect">
            <a:avLst/>
          </a:prstGeom>
        </p:spPr>
        <p:txBody>
          <a:bodyPr lIns="72000" tIns="72000" rIns="72000" bIns="72000" anchor="ctr"/>
          <a:lstStyle>
            <a:lvl1pPr marL="0" indent="0">
              <a:lnSpc>
                <a:spcPct val="110000"/>
              </a:lnSpc>
              <a:spcBef>
                <a:spcPts val="0"/>
              </a:spcBef>
              <a:buNone/>
              <a:defRPr sz="40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
        <p:nvSpPr>
          <p:cNvPr id="6" name="TextBox 5">
            <a:extLst>
              <a:ext uri="{FF2B5EF4-FFF2-40B4-BE49-F238E27FC236}">
                <a16:creationId xmlns:a16="http://schemas.microsoft.com/office/drawing/2014/main" id="{57149D2A-F092-E94F-B505-7EB0DB22AC80}"/>
              </a:ext>
            </a:extLst>
          </p:cNvPr>
          <p:cNvSpPr txBox="1"/>
          <p:nvPr userDrawn="1"/>
        </p:nvSpPr>
        <p:spPr>
          <a:xfrm>
            <a:off x="358775" y="4552952"/>
            <a:ext cx="1657351" cy="412035"/>
          </a:xfrm>
          <a:prstGeom prst="rect">
            <a:avLst/>
          </a:prstGeom>
          <a:noFill/>
        </p:spPr>
        <p:txBody>
          <a:bodyPr wrap="square" lIns="0" tIns="0" rIns="0" bIns="0" rtlCol="0" anchor="b">
            <a:noAutofit/>
          </a:bodyPr>
          <a:lstStyle/>
          <a:p>
            <a:pPr algn="l"/>
            <a:fld id="{2C85DA64-3755-BD4F-A2E7-13D0156F1BFC}" type="slidenum">
              <a:rPr lang="en-GB" sz="1600" b="0" i="0" smtClean="0">
                <a:solidFill>
                  <a:schemeClr val="bg1"/>
                </a:solidFill>
                <a:latin typeface="Arial" panose="020B0604020202020204" pitchFamily="34" charset="0"/>
                <a:cs typeface="Arial" panose="020B0604020202020204" pitchFamily="34" charset="0"/>
              </a:rPr>
              <a:pPr algn="l"/>
              <a:t>‹#›</a:t>
            </a:fld>
            <a:endParaRPr lang="en-GB" sz="1600" b="0" i="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7534152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Section Break 6">
    <p:bg>
      <p:bgPr>
        <a:solidFill>
          <a:schemeClr val="tx2"/>
        </a:solidFill>
        <a:effectLst/>
      </p:bgPr>
    </p:bg>
    <p:spTree>
      <p:nvGrpSpPr>
        <p:cNvPr id="1" name=""/>
        <p:cNvGrpSpPr/>
        <p:nvPr/>
      </p:nvGrpSpPr>
      <p:grpSpPr>
        <a:xfrm>
          <a:off x="0" y="0"/>
          <a:ext cx="0" cy="0"/>
          <a:chOff x="0" y="0"/>
          <a:chExt cx="0" cy="0"/>
        </a:xfrm>
      </p:grpSpPr>
      <p:pic>
        <p:nvPicPr>
          <p:cNvPr id="10" name="Graphic 9">
            <a:extLst>
              <a:ext uri="{FF2B5EF4-FFF2-40B4-BE49-F238E27FC236}">
                <a16:creationId xmlns:a16="http://schemas.microsoft.com/office/drawing/2014/main" id="{B5285AD5-6FBB-1147-B981-F2E7E02D7828}"/>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14" name="Text Placeholder 33">
            <a:extLst>
              <a:ext uri="{FF2B5EF4-FFF2-40B4-BE49-F238E27FC236}">
                <a16:creationId xmlns:a16="http://schemas.microsoft.com/office/drawing/2014/main" id="{2A9BB1E7-3A1B-2C4F-BE9D-FD690D55D1E8}"/>
              </a:ext>
            </a:extLst>
          </p:cNvPr>
          <p:cNvSpPr>
            <a:spLocks noGrp="1"/>
          </p:cNvSpPr>
          <p:nvPr>
            <p:ph type="body" sz="quarter" idx="14" hasCustomPrompt="1"/>
          </p:nvPr>
        </p:nvSpPr>
        <p:spPr>
          <a:xfrm>
            <a:off x="356306" y="358777"/>
            <a:ext cx="4196647" cy="4194175"/>
          </a:xfrm>
          <a:prstGeom prst="rect">
            <a:avLst/>
          </a:prstGeom>
        </p:spPr>
        <p:txBody>
          <a:bodyPr lIns="72000" tIns="72000" rIns="72000" bIns="72000" anchor="ctr"/>
          <a:lstStyle>
            <a:lvl1pPr marL="0" indent="0">
              <a:lnSpc>
                <a:spcPct val="110000"/>
              </a:lnSpc>
              <a:spcBef>
                <a:spcPts val="0"/>
              </a:spcBef>
              <a:buNone/>
              <a:defRPr sz="40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
        <p:nvSpPr>
          <p:cNvPr id="5" name="Picture Placeholder 4">
            <a:extLst>
              <a:ext uri="{FF2B5EF4-FFF2-40B4-BE49-F238E27FC236}">
                <a16:creationId xmlns:a16="http://schemas.microsoft.com/office/drawing/2014/main" id="{CCB55E1F-BEA6-EF4F-BE65-AF6723B99503}"/>
              </a:ext>
            </a:extLst>
          </p:cNvPr>
          <p:cNvSpPr>
            <a:spLocks noGrp="1"/>
          </p:cNvSpPr>
          <p:nvPr>
            <p:ph type="pic" sz="quarter" idx="10" hasCustomPrompt="1"/>
          </p:nvPr>
        </p:nvSpPr>
        <p:spPr>
          <a:xfrm>
            <a:off x="4591052" y="358777"/>
            <a:ext cx="4197099" cy="4197099"/>
          </a:xfrm>
          <a:custGeom>
            <a:avLst/>
            <a:gdLst>
              <a:gd name="connsiteX0" fmla="*/ 36095 w 4197099"/>
              <a:gd name="connsiteY0" fmla="*/ 0 h 4197099"/>
              <a:gd name="connsiteX1" fmla="*/ 4161130 w 4197099"/>
              <a:gd name="connsiteY1" fmla="*/ 0 h 4197099"/>
              <a:gd name="connsiteX2" fmla="*/ 4197099 w 4197099"/>
              <a:gd name="connsiteY2" fmla="*/ 35968 h 4197099"/>
              <a:gd name="connsiteX3" fmla="*/ 4197099 w 4197099"/>
              <a:gd name="connsiteY3" fmla="*/ 4161130 h 4197099"/>
              <a:gd name="connsiteX4" fmla="*/ 4161130 w 4197099"/>
              <a:gd name="connsiteY4" fmla="*/ 4197099 h 4197099"/>
              <a:gd name="connsiteX5" fmla="*/ 36095 w 4197099"/>
              <a:gd name="connsiteY5" fmla="*/ 4197099 h 4197099"/>
              <a:gd name="connsiteX6" fmla="*/ 0 w 4197099"/>
              <a:gd name="connsiteY6" fmla="*/ 4161130 h 4197099"/>
              <a:gd name="connsiteX7" fmla="*/ 0 w 4197099"/>
              <a:gd name="connsiteY7" fmla="*/ 36095 h 4197099"/>
              <a:gd name="connsiteX8" fmla="*/ 36095 w 4197099"/>
              <a:gd name="connsiteY8" fmla="*/ 0 h 41970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97099" h="4197099">
                <a:moveTo>
                  <a:pt x="36095" y="0"/>
                </a:moveTo>
                <a:lnTo>
                  <a:pt x="4161130" y="0"/>
                </a:lnTo>
                <a:cubicBezTo>
                  <a:pt x="4180995" y="0"/>
                  <a:pt x="4197099" y="16103"/>
                  <a:pt x="4197099" y="35968"/>
                </a:cubicBezTo>
                <a:lnTo>
                  <a:pt x="4197099" y="4161130"/>
                </a:lnTo>
                <a:cubicBezTo>
                  <a:pt x="4197099" y="4180995"/>
                  <a:pt x="4180995" y="4197099"/>
                  <a:pt x="4161130" y="4197099"/>
                </a:cubicBezTo>
                <a:lnTo>
                  <a:pt x="36095" y="4197099"/>
                </a:lnTo>
                <a:cubicBezTo>
                  <a:pt x="16210" y="4197099"/>
                  <a:pt x="70" y="4181021"/>
                  <a:pt x="0" y="4161130"/>
                </a:cubicBezTo>
                <a:lnTo>
                  <a:pt x="0" y="36095"/>
                </a:lnTo>
                <a:cubicBezTo>
                  <a:pt x="0" y="16160"/>
                  <a:pt x="16160" y="0"/>
                  <a:pt x="36095" y="0"/>
                </a:cubicBezTo>
                <a:close/>
              </a:path>
            </a:pathLst>
          </a:custGeom>
        </p:spPr>
        <p:txBody>
          <a:bodyPr wrap="square" lIns="0" tIns="0" rIns="0" bIns="0" anchor="ctr">
            <a:noAutofit/>
          </a:bodyPr>
          <a:lstStyle>
            <a:lvl1pPr marL="0" indent="0" algn="ctr">
              <a:buNone/>
              <a:defRPr sz="1500" b="1">
                <a:solidFill>
                  <a:schemeClr val="bg1"/>
                </a:solidFill>
              </a:defRPr>
            </a:lvl1pPr>
          </a:lstStyle>
          <a:p>
            <a:r>
              <a:rPr lang="en-GB" dirty="0"/>
              <a:t>Click to insert image</a:t>
            </a:r>
          </a:p>
        </p:txBody>
      </p:sp>
      <p:sp>
        <p:nvSpPr>
          <p:cNvPr id="6" name="Vertical Text Placeholder 28">
            <a:extLst>
              <a:ext uri="{FF2B5EF4-FFF2-40B4-BE49-F238E27FC236}">
                <a16:creationId xmlns:a16="http://schemas.microsoft.com/office/drawing/2014/main" id="{9CA84FA2-9252-DC49-908F-D43394C53F8A}"/>
              </a:ext>
            </a:extLst>
          </p:cNvPr>
          <p:cNvSpPr>
            <a:spLocks noGrp="1"/>
          </p:cNvSpPr>
          <p:nvPr>
            <p:ph type="body" orient="vert" sz="quarter" idx="23" hasCustomPrompt="1"/>
          </p:nvPr>
        </p:nvSpPr>
        <p:spPr>
          <a:xfrm rot="10800000">
            <a:off x="8527072" y="355849"/>
            <a:ext cx="259857" cy="4197098"/>
          </a:xfrm>
          <a:prstGeom prst="rect">
            <a:avLst/>
          </a:prstGeom>
        </p:spPr>
        <p:txBody>
          <a:bodyPr vert="eaVert" lIns="72000" tIns="72000" rIns="72000" bIns="72000" anchor="b"/>
          <a:lstStyle>
            <a:lvl1pPr marL="0" indent="0" algn="r">
              <a:lnSpc>
                <a:spcPct val="110000"/>
              </a:lnSpc>
              <a:spcBef>
                <a:spcPts val="0"/>
              </a:spcBef>
              <a:buNone/>
              <a:defRPr sz="600">
                <a:solidFill>
                  <a:schemeClr val="bg1"/>
                </a:solidFill>
              </a:defRPr>
            </a:lvl1pPr>
            <a:lvl2pPr>
              <a:defRPr sz="500"/>
            </a:lvl2pPr>
            <a:lvl3pPr>
              <a:defRPr sz="500"/>
            </a:lvl3pPr>
            <a:lvl4pPr>
              <a:defRPr sz="500"/>
            </a:lvl4pPr>
            <a:lvl5pPr>
              <a:defRPr sz="500"/>
            </a:lvl5pPr>
          </a:lstStyle>
          <a:p>
            <a:pPr lvl="0"/>
            <a:r>
              <a:rPr lang="en-GB" dirty="0"/>
              <a:t>WaterAid/Photographer Name</a:t>
            </a:r>
          </a:p>
        </p:txBody>
      </p:sp>
      <p:sp>
        <p:nvSpPr>
          <p:cNvPr id="8" name="TextBox 7">
            <a:extLst>
              <a:ext uri="{FF2B5EF4-FFF2-40B4-BE49-F238E27FC236}">
                <a16:creationId xmlns:a16="http://schemas.microsoft.com/office/drawing/2014/main" id="{1EE9146B-EC98-E447-834F-7D82FAD9BA50}"/>
              </a:ext>
            </a:extLst>
          </p:cNvPr>
          <p:cNvSpPr txBox="1"/>
          <p:nvPr userDrawn="1"/>
        </p:nvSpPr>
        <p:spPr>
          <a:xfrm>
            <a:off x="358775" y="4552952"/>
            <a:ext cx="1657351" cy="412035"/>
          </a:xfrm>
          <a:prstGeom prst="rect">
            <a:avLst/>
          </a:prstGeom>
          <a:noFill/>
        </p:spPr>
        <p:txBody>
          <a:bodyPr wrap="square" lIns="0" tIns="0" rIns="0" bIns="0" rtlCol="0" anchor="b">
            <a:noAutofit/>
          </a:bodyPr>
          <a:lstStyle/>
          <a:p>
            <a:pPr algn="l"/>
            <a:fld id="{2C85DA64-3755-BD4F-A2E7-13D0156F1BFC}" type="slidenum">
              <a:rPr lang="en-GB" sz="1600" b="0" i="0" smtClean="0">
                <a:solidFill>
                  <a:schemeClr val="bg1"/>
                </a:solidFill>
                <a:latin typeface="Arial" panose="020B0604020202020204" pitchFamily="34" charset="0"/>
                <a:cs typeface="Arial" panose="020B0604020202020204" pitchFamily="34" charset="0"/>
              </a:rPr>
              <a:pPr algn="l"/>
              <a:t>‹#›</a:t>
            </a:fld>
            <a:endParaRPr lang="en-GB" sz="1600" b="0" i="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2490169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Main Content 1">
    <p:spTree>
      <p:nvGrpSpPr>
        <p:cNvPr id="1" name=""/>
        <p:cNvGrpSpPr/>
        <p:nvPr/>
      </p:nvGrpSpPr>
      <p:grpSpPr>
        <a:xfrm>
          <a:off x="0" y="0"/>
          <a:ext cx="0" cy="0"/>
          <a:chOff x="0" y="0"/>
          <a:chExt cx="0" cy="0"/>
        </a:xfrm>
      </p:grpSpPr>
      <p:sp>
        <p:nvSpPr>
          <p:cNvPr id="4" name="Graphic 24">
            <a:extLst>
              <a:ext uri="{FF2B5EF4-FFF2-40B4-BE49-F238E27FC236}">
                <a16:creationId xmlns:a16="http://schemas.microsoft.com/office/drawing/2014/main" id="{05113FB5-2BAA-E34A-8F53-D23C769BA1C9}"/>
              </a:ext>
            </a:extLst>
          </p:cNvPr>
          <p:cNvSpPr/>
          <p:nvPr userDrawn="1"/>
        </p:nvSpPr>
        <p:spPr>
          <a:xfrm>
            <a:off x="358774" y="358775"/>
            <a:ext cx="7578727" cy="809627"/>
          </a:xfrm>
          <a:custGeom>
            <a:avLst/>
            <a:gdLst>
              <a:gd name="connsiteX0" fmla="*/ 36053 w 7574535"/>
              <a:gd name="connsiteY0" fmla="*/ 0 h 806841"/>
              <a:gd name="connsiteX1" fmla="*/ 7538610 w 7574535"/>
              <a:gd name="connsiteY1" fmla="*/ 0 h 806841"/>
              <a:gd name="connsiteX2" fmla="*/ 7574536 w 7574535"/>
              <a:gd name="connsiteY2" fmla="*/ 35801 h 806841"/>
              <a:gd name="connsiteX3" fmla="*/ 7574536 w 7574535"/>
              <a:gd name="connsiteY3" fmla="*/ 771041 h 806841"/>
              <a:gd name="connsiteX4" fmla="*/ 7538610 w 7574535"/>
              <a:gd name="connsiteY4" fmla="*/ 806842 h 806841"/>
              <a:gd name="connsiteX5" fmla="*/ 35926 w 7574535"/>
              <a:gd name="connsiteY5" fmla="*/ 806842 h 806841"/>
              <a:gd name="connsiteX6" fmla="*/ 0 w 7574535"/>
              <a:gd name="connsiteY6" fmla="*/ 771041 h 806841"/>
              <a:gd name="connsiteX7" fmla="*/ 0 w 7574535"/>
              <a:gd name="connsiteY7" fmla="*/ 35927 h 806841"/>
              <a:gd name="connsiteX8" fmla="*/ 36053 w 7574535"/>
              <a:gd name="connsiteY8" fmla="*/ 0 h 80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74535" h="806841">
                <a:moveTo>
                  <a:pt x="36053" y="0"/>
                </a:moveTo>
                <a:lnTo>
                  <a:pt x="7538610" y="0"/>
                </a:lnTo>
                <a:cubicBezTo>
                  <a:pt x="7558452" y="0"/>
                  <a:pt x="7574536" y="16028"/>
                  <a:pt x="7574536" y="35801"/>
                </a:cubicBezTo>
                <a:lnTo>
                  <a:pt x="7574536" y="771041"/>
                </a:lnTo>
                <a:cubicBezTo>
                  <a:pt x="7574536" y="790814"/>
                  <a:pt x="7558452" y="806842"/>
                  <a:pt x="7538610" y="806842"/>
                </a:cubicBezTo>
                <a:lnTo>
                  <a:pt x="35926" y="806842"/>
                </a:lnTo>
                <a:cubicBezTo>
                  <a:pt x="16085" y="806842"/>
                  <a:pt x="0" y="790814"/>
                  <a:pt x="0" y="771041"/>
                </a:cubicBezTo>
                <a:lnTo>
                  <a:pt x="0" y="35927"/>
                </a:lnTo>
                <a:cubicBezTo>
                  <a:pt x="0" y="16085"/>
                  <a:pt x="16141" y="0"/>
                  <a:pt x="36053" y="0"/>
                </a:cubicBezTo>
                <a:close/>
              </a:path>
            </a:pathLst>
          </a:custGeom>
          <a:solidFill>
            <a:schemeClr val="tx2"/>
          </a:solidFill>
          <a:ln w="12684" cap="flat">
            <a:noFill/>
            <a:prstDash val="solid"/>
            <a:miter/>
          </a:ln>
        </p:spPr>
        <p:txBody>
          <a:bodyPr rtlCol="0" anchor="ctr"/>
          <a:lstStyle/>
          <a:p>
            <a:endParaRPr lang="en-GB" sz="1800" dirty="0"/>
          </a:p>
        </p:txBody>
      </p:sp>
      <p:sp>
        <p:nvSpPr>
          <p:cNvPr id="22" name="Text Placeholder 33">
            <a:extLst>
              <a:ext uri="{FF2B5EF4-FFF2-40B4-BE49-F238E27FC236}">
                <a16:creationId xmlns:a16="http://schemas.microsoft.com/office/drawing/2014/main" id="{31BE4ED4-66E5-DD40-B407-45CA4D59A145}"/>
              </a:ext>
            </a:extLst>
          </p:cNvPr>
          <p:cNvSpPr>
            <a:spLocks noGrp="1"/>
          </p:cNvSpPr>
          <p:nvPr>
            <p:ph type="body" sz="quarter" idx="14" hasCustomPrompt="1"/>
          </p:nvPr>
        </p:nvSpPr>
        <p:spPr>
          <a:xfrm>
            <a:off x="355854" y="358776"/>
            <a:ext cx="7578727" cy="805122"/>
          </a:xfrm>
          <a:prstGeom prst="rect">
            <a:avLst/>
          </a:prstGeom>
        </p:spPr>
        <p:txBody>
          <a:bodyPr lIns="72000" tIns="72000" rIns="72000" bIns="72000" anchor="ctr"/>
          <a:lstStyle>
            <a:lvl1pPr marL="0" indent="0">
              <a:lnSpc>
                <a:spcPct val="110000"/>
              </a:lnSpc>
              <a:spcBef>
                <a:spcPts val="0"/>
              </a:spcBef>
              <a:buNone/>
              <a:defRPr sz="2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Insert heading</a:t>
            </a:r>
          </a:p>
        </p:txBody>
      </p:sp>
      <p:sp>
        <p:nvSpPr>
          <p:cNvPr id="23" name="Picture Placeholder 13">
            <a:extLst>
              <a:ext uri="{FF2B5EF4-FFF2-40B4-BE49-F238E27FC236}">
                <a16:creationId xmlns:a16="http://schemas.microsoft.com/office/drawing/2014/main" id="{749614E5-7E66-A944-82CF-F8AD186CEFDC}"/>
              </a:ext>
            </a:extLst>
          </p:cNvPr>
          <p:cNvSpPr>
            <a:spLocks noGrp="1"/>
          </p:cNvSpPr>
          <p:nvPr>
            <p:ph type="pic" sz="quarter" idx="19" hasCustomPrompt="1"/>
          </p:nvPr>
        </p:nvSpPr>
        <p:spPr>
          <a:xfrm>
            <a:off x="7975349" y="358777"/>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pic>
        <p:nvPicPr>
          <p:cNvPr id="10" name="Graphic 9">
            <a:extLst>
              <a:ext uri="{FF2B5EF4-FFF2-40B4-BE49-F238E27FC236}">
                <a16:creationId xmlns:a16="http://schemas.microsoft.com/office/drawing/2014/main" id="{BE85CBF7-05E1-E946-994C-D169B20BB866}"/>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3" name="Text Placeholder 2">
            <a:extLst>
              <a:ext uri="{FF2B5EF4-FFF2-40B4-BE49-F238E27FC236}">
                <a16:creationId xmlns:a16="http://schemas.microsoft.com/office/drawing/2014/main" id="{8674A667-0E9E-4F40-BD53-0E998B33E6A7}"/>
              </a:ext>
            </a:extLst>
          </p:cNvPr>
          <p:cNvSpPr>
            <a:spLocks noGrp="1"/>
          </p:cNvSpPr>
          <p:nvPr>
            <p:ph type="body" sz="quarter" idx="20"/>
          </p:nvPr>
        </p:nvSpPr>
        <p:spPr>
          <a:xfrm>
            <a:off x="358777" y="1203327"/>
            <a:ext cx="3349625" cy="3349625"/>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16" name="Text Placeholder 2">
            <a:extLst>
              <a:ext uri="{FF2B5EF4-FFF2-40B4-BE49-F238E27FC236}">
                <a16:creationId xmlns:a16="http://schemas.microsoft.com/office/drawing/2014/main" id="{21B427D9-F956-D948-A478-888016C1DDD3}"/>
              </a:ext>
            </a:extLst>
          </p:cNvPr>
          <p:cNvSpPr>
            <a:spLocks noGrp="1"/>
          </p:cNvSpPr>
          <p:nvPr>
            <p:ph type="body" sz="quarter" idx="21"/>
          </p:nvPr>
        </p:nvSpPr>
        <p:spPr>
          <a:xfrm>
            <a:off x="4145217" y="1203327"/>
            <a:ext cx="3349625" cy="3349625"/>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Tree>
    <p:extLst>
      <p:ext uri="{BB962C8B-B14F-4D97-AF65-F5344CB8AC3E}">
        <p14:creationId xmlns:p14="http://schemas.microsoft.com/office/powerpoint/2010/main" val="39220807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Main Content 2">
    <p:spTree>
      <p:nvGrpSpPr>
        <p:cNvPr id="1" name=""/>
        <p:cNvGrpSpPr/>
        <p:nvPr/>
      </p:nvGrpSpPr>
      <p:grpSpPr>
        <a:xfrm>
          <a:off x="0" y="0"/>
          <a:ext cx="0" cy="0"/>
          <a:chOff x="0" y="0"/>
          <a:chExt cx="0" cy="0"/>
        </a:xfrm>
      </p:grpSpPr>
      <p:sp>
        <p:nvSpPr>
          <p:cNvPr id="4" name="Graphic 24">
            <a:extLst>
              <a:ext uri="{FF2B5EF4-FFF2-40B4-BE49-F238E27FC236}">
                <a16:creationId xmlns:a16="http://schemas.microsoft.com/office/drawing/2014/main" id="{05113FB5-2BAA-E34A-8F53-D23C769BA1C9}"/>
              </a:ext>
            </a:extLst>
          </p:cNvPr>
          <p:cNvSpPr/>
          <p:nvPr userDrawn="1"/>
        </p:nvSpPr>
        <p:spPr>
          <a:xfrm>
            <a:off x="358774" y="358775"/>
            <a:ext cx="7578727" cy="809627"/>
          </a:xfrm>
          <a:custGeom>
            <a:avLst/>
            <a:gdLst>
              <a:gd name="connsiteX0" fmla="*/ 36053 w 7574535"/>
              <a:gd name="connsiteY0" fmla="*/ 0 h 806841"/>
              <a:gd name="connsiteX1" fmla="*/ 7538610 w 7574535"/>
              <a:gd name="connsiteY1" fmla="*/ 0 h 806841"/>
              <a:gd name="connsiteX2" fmla="*/ 7574536 w 7574535"/>
              <a:gd name="connsiteY2" fmla="*/ 35801 h 806841"/>
              <a:gd name="connsiteX3" fmla="*/ 7574536 w 7574535"/>
              <a:gd name="connsiteY3" fmla="*/ 771041 h 806841"/>
              <a:gd name="connsiteX4" fmla="*/ 7538610 w 7574535"/>
              <a:gd name="connsiteY4" fmla="*/ 806842 h 806841"/>
              <a:gd name="connsiteX5" fmla="*/ 35926 w 7574535"/>
              <a:gd name="connsiteY5" fmla="*/ 806842 h 806841"/>
              <a:gd name="connsiteX6" fmla="*/ 0 w 7574535"/>
              <a:gd name="connsiteY6" fmla="*/ 771041 h 806841"/>
              <a:gd name="connsiteX7" fmla="*/ 0 w 7574535"/>
              <a:gd name="connsiteY7" fmla="*/ 35927 h 806841"/>
              <a:gd name="connsiteX8" fmla="*/ 36053 w 7574535"/>
              <a:gd name="connsiteY8" fmla="*/ 0 h 80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74535" h="806841">
                <a:moveTo>
                  <a:pt x="36053" y="0"/>
                </a:moveTo>
                <a:lnTo>
                  <a:pt x="7538610" y="0"/>
                </a:lnTo>
                <a:cubicBezTo>
                  <a:pt x="7558452" y="0"/>
                  <a:pt x="7574536" y="16028"/>
                  <a:pt x="7574536" y="35801"/>
                </a:cubicBezTo>
                <a:lnTo>
                  <a:pt x="7574536" y="771041"/>
                </a:lnTo>
                <a:cubicBezTo>
                  <a:pt x="7574536" y="790814"/>
                  <a:pt x="7558452" y="806842"/>
                  <a:pt x="7538610" y="806842"/>
                </a:cubicBezTo>
                <a:lnTo>
                  <a:pt x="35926" y="806842"/>
                </a:lnTo>
                <a:cubicBezTo>
                  <a:pt x="16085" y="806842"/>
                  <a:pt x="0" y="790814"/>
                  <a:pt x="0" y="771041"/>
                </a:cubicBezTo>
                <a:lnTo>
                  <a:pt x="0" y="35927"/>
                </a:lnTo>
                <a:cubicBezTo>
                  <a:pt x="0" y="16085"/>
                  <a:pt x="16141" y="0"/>
                  <a:pt x="36053" y="0"/>
                </a:cubicBezTo>
                <a:close/>
              </a:path>
            </a:pathLst>
          </a:custGeom>
          <a:solidFill>
            <a:schemeClr val="tx2"/>
          </a:solidFill>
          <a:ln w="12684" cap="flat">
            <a:noFill/>
            <a:prstDash val="solid"/>
            <a:miter/>
          </a:ln>
        </p:spPr>
        <p:txBody>
          <a:bodyPr rtlCol="0" anchor="ctr"/>
          <a:lstStyle/>
          <a:p>
            <a:endParaRPr lang="en-GB" sz="1800" dirty="0"/>
          </a:p>
        </p:txBody>
      </p:sp>
      <p:sp>
        <p:nvSpPr>
          <p:cNvPr id="22" name="Text Placeholder 33">
            <a:extLst>
              <a:ext uri="{FF2B5EF4-FFF2-40B4-BE49-F238E27FC236}">
                <a16:creationId xmlns:a16="http://schemas.microsoft.com/office/drawing/2014/main" id="{31BE4ED4-66E5-DD40-B407-45CA4D59A145}"/>
              </a:ext>
            </a:extLst>
          </p:cNvPr>
          <p:cNvSpPr>
            <a:spLocks noGrp="1"/>
          </p:cNvSpPr>
          <p:nvPr>
            <p:ph type="body" sz="quarter" idx="14" hasCustomPrompt="1"/>
          </p:nvPr>
        </p:nvSpPr>
        <p:spPr>
          <a:xfrm>
            <a:off x="355854" y="358776"/>
            <a:ext cx="7578727" cy="805122"/>
          </a:xfrm>
          <a:prstGeom prst="rect">
            <a:avLst/>
          </a:prstGeom>
        </p:spPr>
        <p:txBody>
          <a:bodyPr lIns="72000" tIns="72000" rIns="72000" bIns="72000" anchor="ctr"/>
          <a:lstStyle>
            <a:lvl1pPr marL="0" indent="0">
              <a:lnSpc>
                <a:spcPct val="110000"/>
              </a:lnSpc>
              <a:spcBef>
                <a:spcPts val="0"/>
              </a:spcBef>
              <a:buNone/>
              <a:defRPr sz="2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Insert heading</a:t>
            </a:r>
          </a:p>
        </p:txBody>
      </p:sp>
      <p:sp>
        <p:nvSpPr>
          <p:cNvPr id="23" name="Picture Placeholder 13">
            <a:extLst>
              <a:ext uri="{FF2B5EF4-FFF2-40B4-BE49-F238E27FC236}">
                <a16:creationId xmlns:a16="http://schemas.microsoft.com/office/drawing/2014/main" id="{749614E5-7E66-A944-82CF-F8AD186CEFDC}"/>
              </a:ext>
            </a:extLst>
          </p:cNvPr>
          <p:cNvSpPr>
            <a:spLocks noGrp="1"/>
          </p:cNvSpPr>
          <p:nvPr>
            <p:ph type="pic" sz="quarter" idx="19" hasCustomPrompt="1"/>
          </p:nvPr>
        </p:nvSpPr>
        <p:spPr>
          <a:xfrm>
            <a:off x="7975349" y="358777"/>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pic>
        <p:nvPicPr>
          <p:cNvPr id="10" name="Graphic 9">
            <a:extLst>
              <a:ext uri="{FF2B5EF4-FFF2-40B4-BE49-F238E27FC236}">
                <a16:creationId xmlns:a16="http://schemas.microsoft.com/office/drawing/2014/main" id="{BE85CBF7-05E1-E946-994C-D169B20BB866}"/>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3" name="Text Placeholder 2">
            <a:extLst>
              <a:ext uri="{FF2B5EF4-FFF2-40B4-BE49-F238E27FC236}">
                <a16:creationId xmlns:a16="http://schemas.microsoft.com/office/drawing/2014/main" id="{8674A667-0E9E-4F40-BD53-0E998B33E6A7}"/>
              </a:ext>
            </a:extLst>
          </p:cNvPr>
          <p:cNvSpPr>
            <a:spLocks noGrp="1"/>
          </p:cNvSpPr>
          <p:nvPr>
            <p:ph type="body" sz="quarter" idx="20"/>
          </p:nvPr>
        </p:nvSpPr>
        <p:spPr>
          <a:xfrm>
            <a:off x="358777" y="1203327"/>
            <a:ext cx="4194175" cy="3349625"/>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Tree>
    <p:extLst>
      <p:ext uri="{BB962C8B-B14F-4D97-AF65-F5344CB8AC3E}">
        <p14:creationId xmlns:p14="http://schemas.microsoft.com/office/powerpoint/2010/main" val="83956531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Main Content 3">
    <p:spTree>
      <p:nvGrpSpPr>
        <p:cNvPr id="1" name=""/>
        <p:cNvGrpSpPr/>
        <p:nvPr/>
      </p:nvGrpSpPr>
      <p:grpSpPr>
        <a:xfrm>
          <a:off x="0" y="0"/>
          <a:ext cx="0" cy="0"/>
          <a:chOff x="0" y="0"/>
          <a:chExt cx="0" cy="0"/>
        </a:xfrm>
      </p:grpSpPr>
      <p:sp>
        <p:nvSpPr>
          <p:cNvPr id="4" name="Graphic 24">
            <a:extLst>
              <a:ext uri="{FF2B5EF4-FFF2-40B4-BE49-F238E27FC236}">
                <a16:creationId xmlns:a16="http://schemas.microsoft.com/office/drawing/2014/main" id="{05113FB5-2BAA-E34A-8F53-D23C769BA1C9}"/>
              </a:ext>
            </a:extLst>
          </p:cNvPr>
          <p:cNvSpPr/>
          <p:nvPr userDrawn="1"/>
        </p:nvSpPr>
        <p:spPr>
          <a:xfrm>
            <a:off x="358774" y="358775"/>
            <a:ext cx="7578727" cy="809627"/>
          </a:xfrm>
          <a:custGeom>
            <a:avLst/>
            <a:gdLst>
              <a:gd name="connsiteX0" fmla="*/ 36053 w 7574535"/>
              <a:gd name="connsiteY0" fmla="*/ 0 h 806841"/>
              <a:gd name="connsiteX1" fmla="*/ 7538610 w 7574535"/>
              <a:gd name="connsiteY1" fmla="*/ 0 h 806841"/>
              <a:gd name="connsiteX2" fmla="*/ 7574536 w 7574535"/>
              <a:gd name="connsiteY2" fmla="*/ 35801 h 806841"/>
              <a:gd name="connsiteX3" fmla="*/ 7574536 w 7574535"/>
              <a:gd name="connsiteY3" fmla="*/ 771041 h 806841"/>
              <a:gd name="connsiteX4" fmla="*/ 7538610 w 7574535"/>
              <a:gd name="connsiteY4" fmla="*/ 806842 h 806841"/>
              <a:gd name="connsiteX5" fmla="*/ 35926 w 7574535"/>
              <a:gd name="connsiteY5" fmla="*/ 806842 h 806841"/>
              <a:gd name="connsiteX6" fmla="*/ 0 w 7574535"/>
              <a:gd name="connsiteY6" fmla="*/ 771041 h 806841"/>
              <a:gd name="connsiteX7" fmla="*/ 0 w 7574535"/>
              <a:gd name="connsiteY7" fmla="*/ 35927 h 806841"/>
              <a:gd name="connsiteX8" fmla="*/ 36053 w 7574535"/>
              <a:gd name="connsiteY8" fmla="*/ 0 h 80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74535" h="806841">
                <a:moveTo>
                  <a:pt x="36053" y="0"/>
                </a:moveTo>
                <a:lnTo>
                  <a:pt x="7538610" y="0"/>
                </a:lnTo>
                <a:cubicBezTo>
                  <a:pt x="7558452" y="0"/>
                  <a:pt x="7574536" y="16028"/>
                  <a:pt x="7574536" y="35801"/>
                </a:cubicBezTo>
                <a:lnTo>
                  <a:pt x="7574536" y="771041"/>
                </a:lnTo>
                <a:cubicBezTo>
                  <a:pt x="7574536" y="790814"/>
                  <a:pt x="7558452" y="806842"/>
                  <a:pt x="7538610" y="806842"/>
                </a:cubicBezTo>
                <a:lnTo>
                  <a:pt x="35926" y="806842"/>
                </a:lnTo>
                <a:cubicBezTo>
                  <a:pt x="16085" y="806842"/>
                  <a:pt x="0" y="790814"/>
                  <a:pt x="0" y="771041"/>
                </a:cubicBezTo>
                <a:lnTo>
                  <a:pt x="0" y="35927"/>
                </a:lnTo>
                <a:cubicBezTo>
                  <a:pt x="0" y="16085"/>
                  <a:pt x="16141" y="0"/>
                  <a:pt x="36053" y="0"/>
                </a:cubicBezTo>
                <a:close/>
              </a:path>
            </a:pathLst>
          </a:custGeom>
          <a:solidFill>
            <a:schemeClr val="tx2"/>
          </a:solidFill>
          <a:ln w="12684" cap="flat">
            <a:noFill/>
            <a:prstDash val="solid"/>
            <a:miter/>
          </a:ln>
        </p:spPr>
        <p:txBody>
          <a:bodyPr rtlCol="0" anchor="ctr"/>
          <a:lstStyle/>
          <a:p>
            <a:endParaRPr lang="en-GB" sz="1800" dirty="0"/>
          </a:p>
        </p:txBody>
      </p:sp>
      <p:sp>
        <p:nvSpPr>
          <p:cNvPr id="22" name="Text Placeholder 33">
            <a:extLst>
              <a:ext uri="{FF2B5EF4-FFF2-40B4-BE49-F238E27FC236}">
                <a16:creationId xmlns:a16="http://schemas.microsoft.com/office/drawing/2014/main" id="{31BE4ED4-66E5-DD40-B407-45CA4D59A145}"/>
              </a:ext>
            </a:extLst>
          </p:cNvPr>
          <p:cNvSpPr>
            <a:spLocks noGrp="1"/>
          </p:cNvSpPr>
          <p:nvPr>
            <p:ph type="body" sz="quarter" idx="14" hasCustomPrompt="1"/>
          </p:nvPr>
        </p:nvSpPr>
        <p:spPr>
          <a:xfrm>
            <a:off x="355854" y="358776"/>
            <a:ext cx="7578727" cy="805122"/>
          </a:xfrm>
          <a:prstGeom prst="rect">
            <a:avLst/>
          </a:prstGeom>
        </p:spPr>
        <p:txBody>
          <a:bodyPr lIns="72000" tIns="72000" rIns="72000" bIns="72000" anchor="ctr"/>
          <a:lstStyle>
            <a:lvl1pPr marL="0" indent="0">
              <a:lnSpc>
                <a:spcPct val="110000"/>
              </a:lnSpc>
              <a:spcBef>
                <a:spcPts val="0"/>
              </a:spcBef>
              <a:buNone/>
              <a:defRPr sz="2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Insert heading</a:t>
            </a:r>
          </a:p>
        </p:txBody>
      </p:sp>
      <p:sp>
        <p:nvSpPr>
          <p:cNvPr id="23" name="Picture Placeholder 13">
            <a:extLst>
              <a:ext uri="{FF2B5EF4-FFF2-40B4-BE49-F238E27FC236}">
                <a16:creationId xmlns:a16="http://schemas.microsoft.com/office/drawing/2014/main" id="{749614E5-7E66-A944-82CF-F8AD186CEFDC}"/>
              </a:ext>
            </a:extLst>
          </p:cNvPr>
          <p:cNvSpPr>
            <a:spLocks noGrp="1"/>
          </p:cNvSpPr>
          <p:nvPr>
            <p:ph type="pic" sz="quarter" idx="19" hasCustomPrompt="1"/>
          </p:nvPr>
        </p:nvSpPr>
        <p:spPr>
          <a:xfrm>
            <a:off x="7975349" y="358777"/>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pic>
        <p:nvPicPr>
          <p:cNvPr id="10" name="Graphic 9">
            <a:extLst>
              <a:ext uri="{FF2B5EF4-FFF2-40B4-BE49-F238E27FC236}">
                <a16:creationId xmlns:a16="http://schemas.microsoft.com/office/drawing/2014/main" id="{BE85CBF7-05E1-E946-994C-D169B20BB866}"/>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16" name="Text Placeholder 2">
            <a:extLst>
              <a:ext uri="{FF2B5EF4-FFF2-40B4-BE49-F238E27FC236}">
                <a16:creationId xmlns:a16="http://schemas.microsoft.com/office/drawing/2014/main" id="{21B427D9-F956-D948-A478-888016C1DDD3}"/>
              </a:ext>
            </a:extLst>
          </p:cNvPr>
          <p:cNvSpPr>
            <a:spLocks noGrp="1"/>
          </p:cNvSpPr>
          <p:nvPr>
            <p:ph type="body" sz="quarter" idx="21"/>
          </p:nvPr>
        </p:nvSpPr>
        <p:spPr>
          <a:xfrm>
            <a:off x="4591051" y="1203327"/>
            <a:ext cx="4192335" cy="3349625"/>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Tree>
    <p:extLst>
      <p:ext uri="{BB962C8B-B14F-4D97-AF65-F5344CB8AC3E}">
        <p14:creationId xmlns:p14="http://schemas.microsoft.com/office/powerpoint/2010/main" val="273842530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Main Content 4">
    <p:spTree>
      <p:nvGrpSpPr>
        <p:cNvPr id="1" name=""/>
        <p:cNvGrpSpPr/>
        <p:nvPr/>
      </p:nvGrpSpPr>
      <p:grpSpPr>
        <a:xfrm>
          <a:off x="0" y="0"/>
          <a:ext cx="0" cy="0"/>
          <a:chOff x="0" y="0"/>
          <a:chExt cx="0" cy="0"/>
        </a:xfrm>
      </p:grpSpPr>
      <p:sp>
        <p:nvSpPr>
          <p:cNvPr id="4" name="Graphic 24">
            <a:extLst>
              <a:ext uri="{FF2B5EF4-FFF2-40B4-BE49-F238E27FC236}">
                <a16:creationId xmlns:a16="http://schemas.microsoft.com/office/drawing/2014/main" id="{05113FB5-2BAA-E34A-8F53-D23C769BA1C9}"/>
              </a:ext>
            </a:extLst>
          </p:cNvPr>
          <p:cNvSpPr/>
          <p:nvPr userDrawn="1"/>
        </p:nvSpPr>
        <p:spPr>
          <a:xfrm>
            <a:off x="358774" y="358775"/>
            <a:ext cx="7578727" cy="809627"/>
          </a:xfrm>
          <a:custGeom>
            <a:avLst/>
            <a:gdLst>
              <a:gd name="connsiteX0" fmla="*/ 36053 w 7574535"/>
              <a:gd name="connsiteY0" fmla="*/ 0 h 806841"/>
              <a:gd name="connsiteX1" fmla="*/ 7538610 w 7574535"/>
              <a:gd name="connsiteY1" fmla="*/ 0 h 806841"/>
              <a:gd name="connsiteX2" fmla="*/ 7574536 w 7574535"/>
              <a:gd name="connsiteY2" fmla="*/ 35801 h 806841"/>
              <a:gd name="connsiteX3" fmla="*/ 7574536 w 7574535"/>
              <a:gd name="connsiteY3" fmla="*/ 771041 h 806841"/>
              <a:gd name="connsiteX4" fmla="*/ 7538610 w 7574535"/>
              <a:gd name="connsiteY4" fmla="*/ 806842 h 806841"/>
              <a:gd name="connsiteX5" fmla="*/ 35926 w 7574535"/>
              <a:gd name="connsiteY5" fmla="*/ 806842 h 806841"/>
              <a:gd name="connsiteX6" fmla="*/ 0 w 7574535"/>
              <a:gd name="connsiteY6" fmla="*/ 771041 h 806841"/>
              <a:gd name="connsiteX7" fmla="*/ 0 w 7574535"/>
              <a:gd name="connsiteY7" fmla="*/ 35927 h 806841"/>
              <a:gd name="connsiteX8" fmla="*/ 36053 w 7574535"/>
              <a:gd name="connsiteY8" fmla="*/ 0 h 80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74535" h="806841">
                <a:moveTo>
                  <a:pt x="36053" y="0"/>
                </a:moveTo>
                <a:lnTo>
                  <a:pt x="7538610" y="0"/>
                </a:lnTo>
                <a:cubicBezTo>
                  <a:pt x="7558452" y="0"/>
                  <a:pt x="7574536" y="16028"/>
                  <a:pt x="7574536" y="35801"/>
                </a:cubicBezTo>
                <a:lnTo>
                  <a:pt x="7574536" y="771041"/>
                </a:lnTo>
                <a:cubicBezTo>
                  <a:pt x="7574536" y="790814"/>
                  <a:pt x="7558452" y="806842"/>
                  <a:pt x="7538610" y="806842"/>
                </a:cubicBezTo>
                <a:lnTo>
                  <a:pt x="35926" y="806842"/>
                </a:lnTo>
                <a:cubicBezTo>
                  <a:pt x="16085" y="806842"/>
                  <a:pt x="0" y="790814"/>
                  <a:pt x="0" y="771041"/>
                </a:cubicBezTo>
                <a:lnTo>
                  <a:pt x="0" y="35927"/>
                </a:lnTo>
                <a:cubicBezTo>
                  <a:pt x="0" y="16085"/>
                  <a:pt x="16141" y="0"/>
                  <a:pt x="36053" y="0"/>
                </a:cubicBezTo>
                <a:close/>
              </a:path>
            </a:pathLst>
          </a:custGeom>
          <a:solidFill>
            <a:schemeClr val="tx2"/>
          </a:solidFill>
          <a:ln w="12684" cap="flat">
            <a:noFill/>
            <a:prstDash val="solid"/>
            <a:miter/>
          </a:ln>
        </p:spPr>
        <p:txBody>
          <a:bodyPr rtlCol="0" anchor="ctr"/>
          <a:lstStyle/>
          <a:p>
            <a:endParaRPr lang="en-GB" sz="1800" dirty="0"/>
          </a:p>
        </p:txBody>
      </p:sp>
      <p:sp>
        <p:nvSpPr>
          <p:cNvPr id="22" name="Text Placeholder 33">
            <a:extLst>
              <a:ext uri="{FF2B5EF4-FFF2-40B4-BE49-F238E27FC236}">
                <a16:creationId xmlns:a16="http://schemas.microsoft.com/office/drawing/2014/main" id="{31BE4ED4-66E5-DD40-B407-45CA4D59A145}"/>
              </a:ext>
            </a:extLst>
          </p:cNvPr>
          <p:cNvSpPr>
            <a:spLocks noGrp="1"/>
          </p:cNvSpPr>
          <p:nvPr>
            <p:ph type="body" sz="quarter" idx="14" hasCustomPrompt="1"/>
          </p:nvPr>
        </p:nvSpPr>
        <p:spPr>
          <a:xfrm>
            <a:off x="355854" y="358776"/>
            <a:ext cx="7578727" cy="805122"/>
          </a:xfrm>
          <a:prstGeom prst="rect">
            <a:avLst/>
          </a:prstGeom>
        </p:spPr>
        <p:txBody>
          <a:bodyPr lIns="72000" tIns="72000" rIns="72000" bIns="72000" anchor="ctr"/>
          <a:lstStyle>
            <a:lvl1pPr marL="0" indent="0">
              <a:lnSpc>
                <a:spcPct val="110000"/>
              </a:lnSpc>
              <a:spcBef>
                <a:spcPts val="0"/>
              </a:spcBef>
              <a:buNone/>
              <a:defRPr sz="2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Insert heading</a:t>
            </a:r>
          </a:p>
        </p:txBody>
      </p:sp>
      <p:pic>
        <p:nvPicPr>
          <p:cNvPr id="10" name="Graphic 9">
            <a:extLst>
              <a:ext uri="{FF2B5EF4-FFF2-40B4-BE49-F238E27FC236}">
                <a16:creationId xmlns:a16="http://schemas.microsoft.com/office/drawing/2014/main" id="{BE85CBF7-05E1-E946-994C-D169B20BB866}"/>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3" name="Text Placeholder 2">
            <a:extLst>
              <a:ext uri="{FF2B5EF4-FFF2-40B4-BE49-F238E27FC236}">
                <a16:creationId xmlns:a16="http://schemas.microsoft.com/office/drawing/2014/main" id="{8674A667-0E9E-4F40-BD53-0E998B33E6A7}"/>
              </a:ext>
            </a:extLst>
          </p:cNvPr>
          <p:cNvSpPr>
            <a:spLocks noGrp="1"/>
          </p:cNvSpPr>
          <p:nvPr>
            <p:ph type="body" sz="quarter" idx="20"/>
          </p:nvPr>
        </p:nvSpPr>
        <p:spPr>
          <a:xfrm>
            <a:off x="358777" y="1203327"/>
            <a:ext cx="4194175" cy="3349625"/>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8" name="Graphic 20">
            <a:extLst>
              <a:ext uri="{FF2B5EF4-FFF2-40B4-BE49-F238E27FC236}">
                <a16:creationId xmlns:a16="http://schemas.microsoft.com/office/drawing/2014/main" id="{6495DFC5-91DB-9849-8AC8-D974CE87351D}"/>
              </a:ext>
            </a:extLst>
          </p:cNvPr>
          <p:cNvSpPr/>
          <p:nvPr userDrawn="1"/>
        </p:nvSpPr>
        <p:spPr>
          <a:xfrm>
            <a:off x="7978525" y="358775"/>
            <a:ext cx="806841" cy="809627"/>
          </a:xfrm>
          <a:custGeom>
            <a:avLst/>
            <a:gdLst>
              <a:gd name="connsiteX0" fmla="*/ 35927 w 806841"/>
              <a:gd name="connsiteY0" fmla="*/ 0 h 806969"/>
              <a:gd name="connsiteX1" fmla="*/ 770914 w 806841"/>
              <a:gd name="connsiteY1" fmla="*/ 0 h 806969"/>
              <a:gd name="connsiteX2" fmla="*/ 806841 w 806841"/>
              <a:gd name="connsiteY2" fmla="*/ 35927 h 806969"/>
              <a:gd name="connsiteX3" fmla="*/ 806841 w 806841"/>
              <a:gd name="connsiteY3" fmla="*/ 771042 h 806969"/>
              <a:gd name="connsiteX4" fmla="*/ 770914 w 806841"/>
              <a:gd name="connsiteY4" fmla="*/ 806969 h 806969"/>
              <a:gd name="connsiteX5" fmla="*/ 35801 w 806841"/>
              <a:gd name="connsiteY5" fmla="*/ 806969 h 806969"/>
              <a:gd name="connsiteX6" fmla="*/ 0 w 806841"/>
              <a:gd name="connsiteY6" fmla="*/ 771169 h 806969"/>
              <a:gd name="connsiteX7" fmla="*/ 0 w 806841"/>
              <a:gd name="connsiteY7" fmla="*/ 771042 h 806969"/>
              <a:gd name="connsiteX8" fmla="*/ 0 w 806841"/>
              <a:gd name="connsiteY8" fmla="*/ 35927 h 806969"/>
              <a:gd name="connsiteX9" fmla="*/ 35927 w 806841"/>
              <a:gd name="connsiteY9" fmla="*/ 0 h 8069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6841" h="806969">
                <a:moveTo>
                  <a:pt x="35927" y="0"/>
                </a:moveTo>
                <a:lnTo>
                  <a:pt x="770914" y="0"/>
                </a:lnTo>
                <a:cubicBezTo>
                  <a:pt x="790756" y="0"/>
                  <a:pt x="806841" y="16085"/>
                  <a:pt x="806841" y="35927"/>
                </a:cubicBezTo>
                <a:lnTo>
                  <a:pt x="806841" y="771042"/>
                </a:lnTo>
                <a:cubicBezTo>
                  <a:pt x="806841" y="790884"/>
                  <a:pt x="790756" y="806969"/>
                  <a:pt x="770914" y="806969"/>
                </a:cubicBezTo>
                <a:lnTo>
                  <a:pt x="35801" y="806969"/>
                </a:lnTo>
                <a:cubicBezTo>
                  <a:pt x="16029" y="806969"/>
                  <a:pt x="0" y="790941"/>
                  <a:pt x="0" y="771169"/>
                </a:cubicBezTo>
                <a:cubicBezTo>
                  <a:pt x="0" y="771127"/>
                  <a:pt x="0" y="771084"/>
                  <a:pt x="0" y="771042"/>
                </a:cubicBezTo>
                <a:lnTo>
                  <a:pt x="0" y="35927"/>
                </a:lnTo>
                <a:cubicBezTo>
                  <a:pt x="0" y="16085"/>
                  <a:pt x="16085" y="0"/>
                  <a:pt x="35927" y="0"/>
                </a:cubicBezTo>
                <a:close/>
              </a:path>
            </a:pathLst>
          </a:custGeom>
          <a:solidFill>
            <a:schemeClr val="tx2"/>
          </a:solidFill>
          <a:ln w="12502" cap="flat">
            <a:noFill/>
            <a:prstDash val="solid"/>
            <a:miter/>
          </a:ln>
        </p:spPr>
        <p:txBody>
          <a:bodyPr rtlCol="0" anchor="ctr"/>
          <a:lstStyle/>
          <a:p>
            <a:endParaRPr lang="en-GB" sz="1800" dirty="0"/>
          </a:p>
        </p:txBody>
      </p:sp>
    </p:spTree>
    <p:extLst>
      <p:ext uri="{BB962C8B-B14F-4D97-AF65-F5344CB8AC3E}">
        <p14:creationId xmlns:p14="http://schemas.microsoft.com/office/powerpoint/2010/main" val="9920859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Main Content 5">
    <p:spTree>
      <p:nvGrpSpPr>
        <p:cNvPr id="1" name=""/>
        <p:cNvGrpSpPr/>
        <p:nvPr/>
      </p:nvGrpSpPr>
      <p:grpSpPr>
        <a:xfrm>
          <a:off x="0" y="0"/>
          <a:ext cx="0" cy="0"/>
          <a:chOff x="0" y="0"/>
          <a:chExt cx="0" cy="0"/>
        </a:xfrm>
      </p:grpSpPr>
      <p:sp>
        <p:nvSpPr>
          <p:cNvPr id="4" name="Graphic 24">
            <a:extLst>
              <a:ext uri="{FF2B5EF4-FFF2-40B4-BE49-F238E27FC236}">
                <a16:creationId xmlns:a16="http://schemas.microsoft.com/office/drawing/2014/main" id="{05113FB5-2BAA-E34A-8F53-D23C769BA1C9}"/>
              </a:ext>
            </a:extLst>
          </p:cNvPr>
          <p:cNvSpPr/>
          <p:nvPr userDrawn="1"/>
        </p:nvSpPr>
        <p:spPr>
          <a:xfrm>
            <a:off x="358774" y="358775"/>
            <a:ext cx="7578727" cy="809627"/>
          </a:xfrm>
          <a:custGeom>
            <a:avLst/>
            <a:gdLst>
              <a:gd name="connsiteX0" fmla="*/ 36053 w 7574535"/>
              <a:gd name="connsiteY0" fmla="*/ 0 h 806841"/>
              <a:gd name="connsiteX1" fmla="*/ 7538610 w 7574535"/>
              <a:gd name="connsiteY1" fmla="*/ 0 h 806841"/>
              <a:gd name="connsiteX2" fmla="*/ 7574536 w 7574535"/>
              <a:gd name="connsiteY2" fmla="*/ 35801 h 806841"/>
              <a:gd name="connsiteX3" fmla="*/ 7574536 w 7574535"/>
              <a:gd name="connsiteY3" fmla="*/ 771041 h 806841"/>
              <a:gd name="connsiteX4" fmla="*/ 7538610 w 7574535"/>
              <a:gd name="connsiteY4" fmla="*/ 806842 h 806841"/>
              <a:gd name="connsiteX5" fmla="*/ 35926 w 7574535"/>
              <a:gd name="connsiteY5" fmla="*/ 806842 h 806841"/>
              <a:gd name="connsiteX6" fmla="*/ 0 w 7574535"/>
              <a:gd name="connsiteY6" fmla="*/ 771041 h 806841"/>
              <a:gd name="connsiteX7" fmla="*/ 0 w 7574535"/>
              <a:gd name="connsiteY7" fmla="*/ 35927 h 806841"/>
              <a:gd name="connsiteX8" fmla="*/ 36053 w 7574535"/>
              <a:gd name="connsiteY8" fmla="*/ 0 h 80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74535" h="806841">
                <a:moveTo>
                  <a:pt x="36053" y="0"/>
                </a:moveTo>
                <a:lnTo>
                  <a:pt x="7538610" y="0"/>
                </a:lnTo>
                <a:cubicBezTo>
                  <a:pt x="7558452" y="0"/>
                  <a:pt x="7574536" y="16028"/>
                  <a:pt x="7574536" y="35801"/>
                </a:cubicBezTo>
                <a:lnTo>
                  <a:pt x="7574536" y="771041"/>
                </a:lnTo>
                <a:cubicBezTo>
                  <a:pt x="7574536" y="790814"/>
                  <a:pt x="7558452" y="806842"/>
                  <a:pt x="7538610" y="806842"/>
                </a:cubicBezTo>
                <a:lnTo>
                  <a:pt x="35926" y="806842"/>
                </a:lnTo>
                <a:cubicBezTo>
                  <a:pt x="16085" y="806842"/>
                  <a:pt x="0" y="790814"/>
                  <a:pt x="0" y="771041"/>
                </a:cubicBezTo>
                <a:lnTo>
                  <a:pt x="0" y="35927"/>
                </a:lnTo>
                <a:cubicBezTo>
                  <a:pt x="0" y="16085"/>
                  <a:pt x="16141" y="0"/>
                  <a:pt x="36053" y="0"/>
                </a:cubicBezTo>
                <a:close/>
              </a:path>
            </a:pathLst>
          </a:custGeom>
          <a:solidFill>
            <a:schemeClr val="tx2"/>
          </a:solidFill>
          <a:ln w="12684" cap="flat">
            <a:noFill/>
            <a:prstDash val="solid"/>
            <a:miter/>
          </a:ln>
        </p:spPr>
        <p:txBody>
          <a:bodyPr rtlCol="0" anchor="ctr"/>
          <a:lstStyle/>
          <a:p>
            <a:endParaRPr lang="en-GB" sz="1800" dirty="0"/>
          </a:p>
        </p:txBody>
      </p:sp>
      <p:sp>
        <p:nvSpPr>
          <p:cNvPr id="22" name="Text Placeholder 33">
            <a:extLst>
              <a:ext uri="{FF2B5EF4-FFF2-40B4-BE49-F238E27FC236}">
                <a16:creationId xmlns:a16="http://schemas.microsoft.com/office/drawing/2014/main" id="{31BE4ED4-66E5-DD40-B407-45CA4D59A145}"/>
              </a:ext>
            </a:extLst>
          </p:cNvPr>
          <p:cNvSpPr>
            <a:spLocks noGrp="1"/>
          </p:cNvSpPr>
          <p:nvPr>
            <p:ph type="body" sz="quarter" idx="14" hasCustomPrompt="1"/>
          </p:nvPr>
        </p:nvSpPr>
        <p:spPr>
          <a:xfrm>
            <a:off x="355854" y="358776"/>
            <a:ext cx="7578727" cy="805122"/>
          </a:xfrm>
          <a:prstGeom prst="rect">
            <a:avLst/>
          </a:prstGeom>
        </p:spPr>
        <p:txBody>
          <a:bodyPr lIns="72000" tIns="72000" rIns="72000" bIns="72000" anchor="ctr"/>
          <a:lstStyle>
            <a:lvl1pPr marL="0" indent="0">
              <a:lnSpc>
                <a:spcPct val="110000"/>
              </a:lnSpc>
              <a:spcBef>
                <a:spcPts val="0"/>
              </a:spcBef>
              <a:buNone/>
              <a:defRPr sz="2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Insert heading</a:t>
            </a:r>
          </a:p>
        </p:txBody>
      </p:sp>
      <p:pic>
        <p:nvPicPr>
          <p:cNvPr id="10" name="Graphic 9">
            <a:extLst>
              <a:ext uri="{FF2B5EF4-FFF2-40B4-BE49-F238E27FC236}">
                <a16:creationId xmlns:a16="http://schemas.microsoft.com/office/drawing/2014/main" id="{BE85CBF7-05E1-E946-994C-D169B20BB866}"/>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16" name="Text Placeholder 2">
            <a:extLst>
              <a:ext uri="{FF2B5EF4-FFF2-40B4-BE49-F238E27FC236}">
                <a16:creationId xmlns:a16="http://schemas.microsoft.com/office/drawing/2014/main" id="{21B427D9-F956-D948-A478-888016C1DDD3}"/>
              </a:ext>
            </a:extLst>
          </p:cNvPr>
          <p:cNvSpPr>
            <a:spLocks noGrp="1"/>
          </p:cNvSpPr>
          <p:nvPr>
            <p:ph type="body" sz="quarter" idx="21"/>
          </p:nvPr>
        </p:nvSpPr>
        <p:spPr>
          <a:xfrm>
            <a:off x="5433761" y="1203327"/>
            <a:ext cx="3349625" cy="3349625"/>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8" name="Graphic 20">
            <a:extLst>
              <a:ext uri="{FF2B5EF4-FFF2-40B4-BE49-F238E27FC236}">
                <a16:creationId xmlns:a16="http://schemas.microsoft.com/office/drawing/2014/main" id="{DE65B978-5615-F948-96C6-ECAAE5CCB4E2}"/>
              </a:ext>
            </a:extLst>
          </p:cNvPr>
          <p:cNvSpPr/>
          <p:nvPr userDrawn="1"/>
        </p:nvSpPr>
        <p:spPr>
          <a:xfrm>
            <a:off x="7978525" y="358775"/>
            <a:ext cx="806841" cy="809627"/>
          </a:xfrm>
          <a:custGeom>
            <a:avLst/>
            <a:gdLst>
              <a:gd name="connsiteX0" fmla="*/ 35927 w 806841"/>
              <a:gd name="connsiteY0" fmla="*/ 0 h 806969"/>
              <a:gd name="connsiteX1" fmla="*/ 770914 w 806841"/>
              <a:gd name="connsiteY1" fmla="*/ 0 h 806969"/>
              <a:gd name="connsiteX2" fmla="*/ 806841 w 806841"/>
              <a:gd name="connsiteY2" fmla="*/ 35927 h 806969"/>
              <a:gd name="connsiteX3" fmla="*/ 806841 w 806841"/>
              <a:gd name="connsiteY3" fmla="*/ 771042 h 806969"/>
              <a:gd name="connsiteX4" fmla="*/ 770914 w 806841"/>
              <a:gd name="connsiteY4" fmla="*/ 806969 h 806969"/>
              <a:gd name="connsiteX5" fmla="*/ 35801 w 806841"/>
              <a:gd name="connsiteY5" fmla="*/ 806969 h 806969"/>
              <a:gd name="connsiteX6" fmla="*/ 0 w 806841"/>
              <a:gd name="connsiteY6" fmla="*/ 771169 h 806969"/>
              <a:gd name="connsiteX7" fmla="*/ 0 w 806841"/>
              <a:gd name="connsiteY7" fmla="*/ 771042 h 806969"/>
              <a:gd name="connsiteX8" fmla="*/ 0 w 806841"/>
              <a:gd name="connsiteY8" fmla="*/ 35927 h 806969"/>
              <a:gd name="connsiteX9" fmla="*/ 35927 w 806841"/>
              <a:gd name="connsiteY9" fmla="*/ 0 h 8069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6841" h="806969">
                <a:moveTo>
                  <a:pt x="35927" y="0"/>
                </a:moveTo>
                <a:lnTo>
                  <a:pt x="770914" y="0"/>
                </a:lnTo>
                <a:cubicBezTo>
                  <a:pt x="790756" y="0"/>
                  <a:pt x="806841" y="16085"/>
                  <a:pt x="806841" y="35927"/>
                </a:cubicBezTo>
                <a:lnTo>
                  <a:pt x="806841" y="771042"/>
                </a:lnTo>
                <a:cubicBezTo>
                  <a:pt x="806841" y="790884"/>
                  <a:pt x="790756" y="806969"/>
                  <a:pt x="770914" y="806969"/>
                </a:cubicBezTo>
                <a:lnTo>
                  <a:pt x="35801" y="806969"/>
                </a:lnTo>
                <a:cubicBezTo>
                  <a:pt x="16029" y="806969"/>
                  <a:pt x="0" y="790941"/>
                  <a:pt x="0" y="771169"/>
                </a:cubicBezTo>
                <a:cubicBezTo>
                  <a:pt x="0" y="771127"/>
                  <a:pt x="0" y="771084"/>
                  <a:pt x="0" y="771042"/>
                </a:cubicBezTo>
                <a:lnTo>
                  <a:pt x="0" y="35927"/>
                </a:lnTo>
                <a:cubicBezTo>
                  <a:pt x="0" y="16085"/>
                  <a:pt x="16085" y="0"/>
                  <a:pt x="35927" y="0"/>
                </a:cubicBezTo>
                <a:close/>
              </a:path>
            </a:pathLst>
          </a:custGeom>
          <a:solidFill>
            <a:schemeClr val="tx2"/>
          </a:solidFill>
          <a:ln w="12502" cap="flat">
            <a:noFill/>
            <a:prstDash val="solid"/>
            <a:miter/>
          </a:ln>
        </p:spPr>
        <p:txBody>
          <a:bodyPr rtlCol="0" anchor="ctr"/>
          <a:lstStyle/>
          <a:p>
            <a:endParaRPr lang="en-GB" sz="1800" dirty="0"/>
          </a:p>
        </p:txBody>
      </p:sp>
    </p:spTree>
    <p:extLst>
      <p:ext uri="{BB962C8B-B14F-4D97-AF65-F5344CB8AC3E}">
        <p14:creationId xmlns:p14="http://schemas.microsoft.com/office/powerpoint/2010/main" val="276734657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Main Content 6">
    <p:spTree>
      <p:nvGrpSpPr>
        <p:cNvPr id="1" name=""/>
        <p:cNvGrpSpPr/>
        <p:nvPr/>
      </p:nvGrpSpPr>
      <p:grpSpPr>
        <a:xfrm>
          <a:off x="0" y="0"/>
          <a:ext cx="0" cy="0"/>
          <a:chOff x="0" y="0"/>
          <a:chExt cx="0" cy="0"/>
        </a:xfrm>
      </p:grpSpPr>
      <p:sp>
        <p:nvSpPr>
          <p:cNvPr id="4" name="Graphic 24">
            <a:extLst>
              <a:ext uri="{FF2B5EF4-FFF2-40B4-BE49-F238E27FC236}">
                <a16:creationId xmlns:a16="http://schemas.microsoft.com/office/drawing/2014/main" id="{05113FB5-2BAA-E34A-8F53-D23C769BA1C9}"/>
              </a:ext>
            </a:extLst>
          </p:cNvPr>
          <p:cNvSpPr/>
          <p:nvPr userDrawn="1"/>
        </p:nvSpPr>
        <p:spPr>
          <a:xfrm>
            <a:off x="358774" y="358775"/>
            <a:ext cx="7578727" cy="809627"/>
          </a:xfrm>
          <a:custGeom>
            <a:avLst/>
            <a:gdLst>
              <a:gd name="connsiteX0" fmla="*/ 36053 w 7574535"/>
              <a:gd name="connsiteY0" fmla="*/ 0 h 806841"/>
              <a:gd name="connsiteX1" fmla="*/ 7538610 w 7574535"/>
              <a:gd name="connsiteY1" fmla="*/ 0 h 806841"/>
              <a:gd name="connsiteX2" fmla="*/ 7574536 w 7574535"/>
              <a:gd name="connsiteY2" fmla="*/ 35801 h 806841"/>
              <a:gd name="connsiteX3" fmla="*/ 7574536 w 7574535"/>
              <a:gd name="connsiteY3" fmla="*/ 771041 h 806841"/>
              <a:gd name="connsiteX4" fmla="*/ 7538610 w 7574535"/>
              <a:gd name="connsiteY4" fmla="*/ 806842 h 806841"/>
              <a:gd name="connsiteX5" fmla="*/ 35926 w 7574535"/>
              <a:gd name="connsiteY5" fmla="*/ 806842 h 806841"/>
              <a:gd name="connsiteX6" fmla="*/ 0 w 7574535"/>
              <a:gd name="connsiteY6" fmla="*/ 771041 h 806841"/>
              <a:gd name="connsiteX7" fmla="*/ 0 w 7574535"/>
              <a:gd name="connsiteY7" fmla="*/ 35927 h 806841"/>
              <a:gd name="connsiteX8" fmla="*/ 36053 w 7574535"/>
              <a:gd name="connsiteY8" fmla="*/ 0 h 80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74535" h="806841">
                <a:moveTo>
                  <a:pt x="36053" y="0"/>
                </a:moveTo>
                <a:lnTo>
                  <a:pt x="7538610" y="0"/>
                </a:lnTo>
                <a:cubicBezTo>
                  <a:pt x="7558452" y="0"/>
                  <a:pt x="7574536" y="16028"/>
                  <a:pt x="7574536" y="35801"/>
                </a:cubicBezTo>
                <a:lnTo>
                  <a:pt x="7574536" y="771041"/>
                </a:lnTo>
                <a:cubicBezTo>
                  <a:pt x="7574536" y="790814"/>
                  <a:pt x="7558452" y="806842"/>
                  <a:pt x="7538610" y="806842"/>
                </a:cubicBezTo>
                <a:lnTo>
                  <a:pt x="35926" y="806842"/>
                </a:lnTo>
                <a:cubicBezTo>
                  <a:pt x="16085" y="806842"/>
                  <a:pt x="0" y="790814"/>
                  <a:pt x="0" y="771041"/>
                </a:cubicBezTo>
                <a:lnTo>
                  <a:pt x="0" y="35927"/>
                </a:lnTo>
                <a:cubicBezTo>
                  <a:pt x="0" y="16085"/>
                  <a:pt x="16141" y="0"/>
                  <a:pt x="36053" y="0"/>
                </a:cubicBezTo>
                <a:close/>
              </a:path>
            </a:pathLst>
          </a:custGeom>
          <a:solidFill>
            <a:schemeClr val="tx2"/>
          </a:solidFill>
          <a:ln w="12684" cap="flat">
            <a:noFill/>
            <a:prstDash val="solid"/>
            <a:miter/>
          </a:ln>
        </p:spPr>
        <p:txBody>
          <a:bodyPr rtlCol="0" anchor="ctr"/>
          <a:lstStyle/>
          <a:p>
            <a:endParaRPr lang="en-GB" sz="1800" dirty="0"/>
          </a:p>
        </p:txBody>
      </p:sp>
      <p:sp>
        <p:nvSpPr>
          <p:cNvPr id="22" name="Text Placeholder 33">
            <a:extLst>
              <a:ext uri="{FF2B5EF4-FFF2-40B4-BE49-F238E27FC236}">
                <a16:creationId xmlns:a16="http://schemas.microsoft.com/office/drawing/2014/main" id="{31BE4ED4-66E5-DD40-B407-45CA4D59A145}"/>
              </a:ext>
            </a:extLst>
          </p:cNvPr>
          <p:cNvSpPr>
            <a:spLocks noGrp="1"/>
          </p:cNvSpPr>
          <p:nvPr>
            <p:ph type="body" sz="quarter" idx="14" hasCustomPrompt="1"/>
          </p:nvPr>
        </p:nvSpPr>
        <p:spPr>
          <a:xfrm>
            <a:off x="355854" y="358776"/>
            <a:ext cx="7578727" cy="805122"/>
          </a:xfrm>
          <a:prstGeom prst="rect">
            <a:avLst/>
          </a:prstGeom>
        </p:spPr>
        <p:txBody>
          <a:bodyPr lIns="72000" tIns="72000" rIns="72000" bIns="72000" anchor="ctr"/>
          <a:lstStyle>
            <a:lvl1pPr marL="0" indent="0">
              <a:lnSpc>
                <a:spcPct val="110000"/>
              </a:lnSpc>
              <a:spcBef>
                <a:spcPts val="0"/>
              </a:spcBef>
              <a:buNone/>
              <a:defRPr sz="2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Insert heading</a:t>
            </a:r>
          </a:p>
        </p:txBody>
      </p:sp>
      <p:sp>
        <p:nvSpPr>
          <p:cNvPr id="23" name="Picture Placeholder 13">
            <a:extLst>
              <a:ext uri="{FF2B5EF4-FFF2-40B4-BE49-F238E27FC236}">
                <a16:creationId xmlns:a16="http://schemas.microsoft.com/office/drawing/2014/main" id="{749614E5-7E66-A944-82CF-F8AD186CEFDC}"/>
              </a:ext>
            </a:extLst>
          </p:cNvPr>
          <p:cNvSpPr>
            <a:spLocks noGrp="1"/>
          </p:cNvSpPr>
          <p:nvPr>
            <p:ph type="pic" sz="quarter" idx="19" hasCustomPrompt="1"/>
          </p:nvPr>
        </p:nvSpPr>
        <p:spPr>
          <a:xfrm>
            <a:off x="7975349" y="358777"/>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pic>
        <p:nvPicPr>
          <p:cNvPr id="10" name="Graphic 9">
            <a:extLst>
              <a:ext uri="{FF2B5EF4-FFF2-40B4-BE49-F238E27FC236}">
                <a16:creationId xmlns:a16="http://schemas.microsoft.com/office/drawing/2014/main" id="{BE85CBF7-05E1-E946-994C-D169B20BB866}"/>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16" name="Text Placeholder 2">
            <a:extLst>
              <a:ext uri="{FF2B5EF4-FFF2-40B4-BE49-F238E27FC236}">
                <a16:creationId xmlns:a16="http://schemas.microsoft.com/office/drawing/2014/main" id="{21B427D9-F956-D948-A478-888016C1DDD3}"/>
              </a:ext>
            </a:extLst>
          </p:cNvPr>
          <p:cNvSpPr>
            <a:spLocks noGrp="1"/>
          </p:cNvSpPr>
          <p:nvPr>
            <p:ph type="body" sz="quarter" idx="21"/>
          </p:nvPr>
        </p:nvSpPr>
        <p:spPr>
          <a:xfrm>
            <a:off x="3746249" y="1203327"/>
            <a:ext cx="5038727" cy="3349625"/>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9" name="Graphic 7">
            <a:extLst>
              <a:ext uri="{FF2B5EF4-FFF2-40B4-BE49-F238E27FC236}">
                <a16:creationId xmlns:a16="http://schemas.microsoft.com/office/drawing/2014/main" id="{F69CDDAC-BFF3-5F4F-8BF0-A58554541ED7}"/>
              </a:ext>
            </a:extLst>
          </p:cNvPr>
          <p:cNvSpPr/>
          <p:nvPr userDrawn="1"/>
        </p:nvSpPr>
        <p:spPr>
          <a:xfrm>
            <a:off x="3746499" y="1208125"/>
            <a:ext cx="5038727" cy="3340638"/>
          </a:xfrm>
          <a:custGeom>
            <a:avLst/>
            <a:gdLst>
              <a:gd name="connsiteX0" fmla="*/ 36060 w 5037847"/>
              <a:gd name="connsiteY0" fmla="*/ 0 h 3343815"/>
              <a:gd name="connsiteX1" fmla="*/ 5001920 w 5037847"/>
              <a:gd name="connsiteY1" fmla="*/ 0 h 3343815"/>
              <a:gd name="connsiteX2" fmla="*/ 5037848 w 5037847"/>
              <a:gd name="connsiteY2" fmla="*/ 35890 h 3343815"/>
              <a:gd name="connsiteX3" fmla="*/ 5037848 w 5037847"/>
              <a:gd name="connsiteY3" fmla="*/ 3307799 h 3343815"/>
              <a:gd name="connsiteX4" fmla="*/ 5001793 w 5037847"/>
              <a:gd name="connsiteY4" fmla="*/ 3343815 h 3343815"/>
              <a:gd name="connsiteX5" fmla="*/ 35933 w 5037847"/>
              <a:gd name="connsiteY5" fmla="*/ 3343815 h 3343815"/>
              <a:gd name="connsiteX6" fmla="*/ 0 w 5037847"/>
              <a:gd name="connsiteY6" fmla="*/ 3307926 h 3343815"/>
              <a:gd name="connsiteX7" fmla="*/ 6 w 5037847"/>
              <a:gd name="connsiteY7" fmla="*/ 3307292 h 3343815"/>
              <a:gd name="connsiteX8" fmla="*/ 6 w 5037847"/>
              <a:gd name="connsiteY8" fmla="*/ 36016 h 3343815"/>
              <a:gd name="connsiteX9" fmla="*/ 36060 w 5037847"/>
              <a:gd name="connsiteY9" fmla="*/ 0 h 33438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037847" h="3343815">
                <a:moveTo>
                  <a:pt x="36060" y="0"/>
                </a:moveTo>
                <a:lnTo>
                  <a:pt x="5001920" y="0"/>
                </a:lnTo>
                <a:cubicBezTo>
                  <a:pt x="5021763" y="0"/>
                  <a:pt x="5037848" y="16068"/>
                  <a:pt x="5037848" y="35890"/>
                </a:cubicBezTo>
                <a:lnTo>
                  <a:pt x="5037848" y="3307799"/>
                </a:lnTo>
                <a:cubicBezTo>
                  <a:pt x="5037848" y="3327684"/>
                  <a:pt x="5021700" y="3343815"/>
                  <a:pt x="5001793" y="3343815"/>
                </a:cubicBezTo>
                <a:lnTo>
                  <a:pt x="35933" y="3343815"/>
                </a:lnTo>
                <a:cubicBezTo>
                  <a:pt x="16091" y="3343815"/>
                  <a:pt x="3" y="3327747"/>
                  <a:pt x="0" y="3307926"/>
                </a:cubicBezTo>
                <a:cubicBezTo>
                  <a:pt x="0" y="3307723"/>
                  <a:pt x="2" y="3307507"/>
                  <a:pt x="6" y="3307292"/>
                </a:cubicBezTo>
                <a:lnTo>
                  <a:pt x="6" y="36016"/>
                </a:lnTo>
                <a:cubicBezTo>
                  <a:pt x="6" y="16125"/>
                  <a:pt x="16148" y="0"/>
                  <a:pt x="36060" y="0"/>
                </a:cubicBezTo>
                <a:close/>
              </a:path>
            </a:pathLst>
          </a:custGeom>
          <a:noFill/>
          <a:ln w="12692" cap="flat">
            <a:solidFill>
              <a:schemeClr val="tx2"/>
            </a:solidFill>
            <a:prstDash val="solid"/>
            <a:miter/>
          </a:ln>
        </p:spPr>
        <p:txBody>
          <a:bodyPr rtlCol="0" anchor="ctr"/>
          <a:lstStyle/>
          <a:p>
            <a:endParaRPr lang="en-GB" sz="1800" dirty="0"/>
          </a:p>
        </p:txBody>
      </p:sp>
      <p:sp>
        <p:nvSpPr>
          <p:cNvPr id="14" name="Picture Placeholder 13">
            <a:extLst>
              <a:ext uri="{FF2B5EF4-FFF2-40B4-BE49-F238E27FC236}">
                <a16:creationId xmlns:a16="http://schemas.microsoft.com/office/drawing/2014/main" id="{7EC822C8-136C-1344-B8FC-C3F59193C58D}"/>
              </a:ext>
            </a:extLst>
          </p:cNvPr>
          <p:cNvSpPr>
            <a:spLocks noGrp="1"/>
          </p:cNvSpPr>
          <p:nvPr>
            <p:ph type="pic" sz="quarter" idx="10" hasCustomPrompt="1"/>
          </p:nvPr>
        </p:nvSpPr>
        <p:spPr>
          <a:xfrm>
            <a:off x="358773" y="1203327"/>
            <a:ext cx="3349627" cy="3349625"/>
          </a:xfrm>
          <a:custGeom>
            <a:avLst/>
            <a:gdLst>
              <a:gd name="connsiteX0" fmla="*/ 36085 w 3349626"/>
              <a:gd name="connsiteY0" fmla="*/ 0 h 3349625"/>
              <a:gd name="connsiteX1" fmla="*/ 3313674 w 3349626"/>
              <a:gd name="connsiteY1" fmla="*/ 0 h 3349625"/>
              <a:gd name="connsiteX2" fmla="*/ 3349626 w 3349626"/>
              <a:gd name="connsiteY2" fmla="*/ 35952 h 3349625"/>
              <a:gd name="connsiteX3" fmla="*/ 3349626 w 3349626"/>
              <a:gd name="connsiteY3" fmla="*/ 3313546 h 3349625"/>
              <a:gd name="connsiteX4" fmla="*/ 3313547 w 3349626"/>
              <a:gd name="connsiteY4" fmla="*/ 3349625 h 3349625"/>
              <a:gd name="connsiteX5" fmla="*/ 35957 w 3349626"/>
              <a:gd name="connsiteY5" fmla="*/ 3349625 h 3349625"/>
              <a:gd name="connsiteX6" fmla="*/ 0 w 3349626"/>
              <a:gd name="connsiteY6" fmla="*/ 3313673 h 3349625"/>
              <a:gd name="connsiteX7" fmla="*/ 6 w 3349626"/>
              <a:gd name="connsiteY7" fmla="*/ 3313038 h 3349625"/>
              <a:gd name="connsiteX8" fmla="*/ 6 w 3349626"/>
              <a:gd name="connsiteY8" fmla="*/ 36079 h 3349625"/>
              <a:gd name="connsiteX9" fmla="*/ 36085 w 3349626"/>
              <a:gd name="connsiteY9" fmla="*/ 0 h 3349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349626" h="3349625">
                <a:moveTo>
                  <a:pt x="36085" y="0"/>
                </a:moveTo>
                <a:lnTo>
                  <a:pt x="3313674" y="0"/>
                </a:lnTo>
                <a:cubicBezTo>
                  <a:pt x="3333531" y="0"/>
                  <a:pt x="3349626" y="16096"/>
                  <a:pt x="3349626" y="35952"/>
                </a:cubicBezTo>
                <a:lnTo>
                  <a:pt x="3349626" y="3313546"/>
                </a:lnTo>
                <a:cubicBezTo>
                  <a:pt x="3349626" y="3333466"/>
                  <a:pt x="3333467" y="3349625"/>
                  <a:pt x="3313547" y="3349625"/>
                </a:cubicBezTo>
                <a:lnTo>
                  <a:pt x="35957" y="3349625"/>
                </a:lnTo>
                <a:cubicBezTo>
                  <a:pt x="16102" y="3349625"/>
                  <a:pt x="3" y="3333530"/>
                  <a:pt x="0" y="3313673"/>
                </a:cubicBezTo>
                <a:cubicBezTo>
                  <a:pt x="0" y="3313470"/>
                  <a:pt x="2" y="3313255"/>
                  <a:pt x="6" y="3313038"/>
                </a:cubicBezTo>
                <a:lnTo>
                  <a:pt x="6" y="36079"/>
                </a:lnTo>
                <a:cubicBezTo>
                  <a:pt x="6" y="16153"/>
                  <a:pt x="16159" y="0"/>
                  <a:pt x="36085" y="0"/>
                </a:cubicBezTo>
                <a:close/>
              </a:path>
            </a:pathLst>
          </a:custGeom>
        </p:spPr>
        <p:txBody>
          <a:bodyPr wrap="square" lIns="0" tIns="0" rIns="0" bIns="0" anchor="ctr">
            <a:noAutofit/>
          </a:bodyPr>
          <a:lstStyle>
            <a:lvl1pPr marL="0" indent="0" algn="ctr">
              <a:buNone/>
              <a:defRPr sz="1500" b="1"/>
            </a:lvl1pPr>
          </a:lstStyle>
          <a:p>
            <a:r>
              <a:rPr lang="en-GB" dirty="0"/>
              <a:t>Click to insert image</a:t>
            </a:r>
          </a:p>
        </p:txBody>
      </p:sp>
      <p:sp>
        <p:nvSpPr>
          <p:cNvPr id="15" name="Vertical Text Placeholder 28">
            <a:extLst>
              <a:ext uri="{FF2B5EF4-FFF2-40B4-BE49-F238E27FC236}">
                <a16:creationId xmlns:a16="http://schemas.microsoft.com/office/drawing/2014/main" id="{3CFF5BFC-DC49-644B-8249-21F9BE693EF7}"/>
              </a:ext>
            </a:extLst>
          </p:cNvPr>
          <p:cNvSpPr>
            <a:spLocks noGrp="1"/>
          </p:cNvSpPr>
          <p:nvPr>
            <p:ph type="body" orient="vert" sz="quarter" idx="13" hasCustomPrompt="1"/>
          </p:nvPr>
        </p:nvSpPr>
        <p:spPr>
          <a:xfrm rot="10800000">
            <a:off x="3448670" y="1203325"/>
            <a:ext cx="259857" cy="3349626"/>
          </a:xfrm>
          <a:prstGeom prst="rect">
            <a:avLst/>
          </a:prstGeom>
        </p:spPr>
        <p:txBody>
          <a:bodyPr vert="eaVert" lIns="72000" tIns="72000" rIns="72000" bIns="72000" anchor="b"/>
          <a:lstStyle>
            <a:lvl1pPr marL="0" indent="0" algn="r">
              <a:lnSpc>
                <a:spcPct val="110000"/>
              </a:lnSpc>
              <a:spcBef>
                <a:spcPts val="0"/>
              </a:spcBef>
              <a:buNone/>
              <a:defRPr sz="600"/>
            </a:lvl1pPr>
            <a:lvl2pPr>
              <a:defRPr sz="500"/>
            </a:lvl2pPr>
            <a:lvl3pPr>
              <a:defRPr sz="500"/>
            </a:lvl3pPr>
            <a:lvl4pPr>
              <a:defRPr sz="500"/>
            </a:lvl4pPr>
            <a:lvl5pPr>
              <a:defRPr sz="500"/>
            </a:lvl5pPr>
          </a:lstStyle>
          <a:p>
            <a:pPr lvl="0"/>
            <a:r>
              <a:rPr lang="en-GB" dirty="0"/>
              <a:t>WaterAid/Photographer Name</a:t>
            </a:r>
          </a:p>
        </p:txBody>
      </p:sp>
    </p:spTree>
    <p:extLst>
      <p:ext uri="{BB962C8B-B14F-4D97-AF65-F5344CB8AC3E}">
        <p14:creationId xmlns:p14="http://schemas.microsoft.com/office/powerpoint/2010/main" val="62451593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Main Content 7">
    <p:spTree>
      <p:nvGrpSpPr>
        <p:cNvPr id="1" name=""/>
        <p:cNvGrpSpPr/>
        <p:nvPr/>
      </p:nvGrpSpPr>
      <p:grpSpPr>
        <a:xfrm>
          <a:off x="0" y="0"/>
          <a:ext cx="0" cy="0"/>
          <a:chOff x="0" y="0"/>
          <a:chExt cx="0" cy="0"/>
        </a:xfrm>
      </p:grpSpPr>
      <p:sp>
        <p:nvSpPr>
          <p:cNvPr id="4" name="Graphic 24">
            <a:extLst>
              <a:ext uri="{FF2B5EF4-FFF2-40B4-BE49-F238E27FC236}">
                <a16:creationId xmlns:a16="http://schemas.microsoft.com/office/drawing/2014/main" id="{05113FB5-2BAA-E34A-8F53-D23C769BA1C9}"/>
              </a:ext>
            </a:extLst>
          </p:cNvPr>
          <p:cNvSpPr/>
          <p:nvPr userDrawn="1"/>
        </p:nvSpPr>
        <p:spPr>
          <a:xfrm>
            <a:off x="358774" y="358775"/>
            <a:ext cx="7578727" cy="809627"/>
          </a:xfrm>
          <a:custGeom>
            <a:avLst/>
            <a:gdLst>
              <a:gd name="connsiteX0" fmla="*/ 36053 w 7574535"/>
              <a:gd name="connsiteY0" fmla="*/ 0 h 806841"/>
              <a:gd name="connsiteX1" fmla="*/ 7538610 w 7574535"/>
              <a:gd name="connsiteY1" fmla="*/ 0 h 806841"/>
              <a:gd name="connsiteX2" fmla="*/ 7574536 w 7574535"/>
              <a:gd name="connsiteY2" fmla="*/ 35801 h 806841"/>
              <a:gd name="connsiteX3" fmla="*/ 7574536 w 7574535"/>
              <a:gd name="connsiteY3" fmla="*/ 771041 h 806841"/>
              <a:gd name="connsiteX4" fmla="*/ 7538610 w 7574535"/>
              <a:gd name="connsiteY4" fmla="*/ 806842 h 806841"/>
              <a:gd name="connsiteX5" fmla="*/ 35926 w 7574535"/>
              <a:gd name="connsiteY5" fmla="*/ 806842 h 806841"/>
              <a:gd name="connsiteX6" fmla="*/ 0 w 7574535"/>
              <a:gd name="connsiteY6" fmla="*/ 771041 h 806841"/>
              <a:gd name="connsiteX7" fmla="*/ 0 w 7574535"/>
              <a:gd name="connsiteY7" fmla="*/ 35927 h 806841"/>
              <a:gd name="connsiteX8" fmla="*/ 36053 w 7574535"/>
              <a:gd name="connsiteY8" fmla="*/ 0 h 80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74535" h="806841">
                <a:moveTo>
                  <a:pt x="36053" y="0"/>
                </a:moveTo>
                <a:lnTo>
                  <a:pt x="7538610" y="0"/>
                </a:lnTo>
                <a:cubicBezTo>
                  <a:pt x="7558452" y="0"/>
                  <a:pt x="7574536" y="16028"/>
                  <a:pt x="7574536" y="35801"/>
                </a:cubicBezTo>
                <a:lnTo>
                  <a:pt x="7574536" y="771041"/>
                </a:lnTo>
                <a:cubicBezTo>
                  <a:pt x="7574536" y="790814"/>
                  <a:pt x="7558452" y="806842"/>
                  <a:pt x="7538610" y="806842"/>
                </a:cubicBezTo>
                <a:lnTo>
                  <a:pt x="35926" y="806842"/>
                </a:lnTo>
                <a:cubicBezTo>
                  <a:pt x="16085" y="806842"/>
                  <a:pt x="0" y="790814"/>
                  <a:pt x="0" y="771041"/>
                </a:cubicBezTo>
                <a:lnTo>
                  <a:pt x="0" y="35927"/>
                </a:lnTo>
                <a:cubicBezTo>
                  <a:pt x="0" y="16085"/>
                  <a:pt x="16141" y="0"/>
                  <a:pt x="36053" y="0"/>
                </a:cubicBezTo>
                <a:close/>
              </a:path>
            </a:pathLst>
          </a:custGeom>
          <a:solidFill>
            <a:schemeClr val="tx2"/>
          </a:solidFill>
          <a:ln w="12684" cap="flat">
            <a:noFill/>
            <a:prstDash val="solid"/>
            <a:miter/>
          </a:ln>
        </p:spPr>
        <p:txBody>
          <a:bodyPr rtlCol="0" anchor="ctr"/>
          <a:lstStyle/>
          <a:p>
            <a:endParaRPr lang="en-GB" sz="1800" dirty="0"/>
          </a:p>
        </p:txBody>
      </p:sp>
      <p:sp>
        <p:nvSpPr>
          <p:cNvPr id="22" name="Text Placeholder 33">
            <a:extLst>
              <a:ext uri="{FF2B5EF4-FFF2-40B4-BE49-F238E27FC236}">
                <a16:creationId xmlns:a16="http://schemas.microsoft.com/office/drawing/2014/main" id="{31BE4ED4-66E5-DD40-B407-45CA4D59A145}"/>
              </a:ext>
            </a:extLst>
          </p:cNvPr>
          <p:cNvSpPr>
            <a:spLocks noGrp="1"/>
          </p:cNvSpPr>
          <p:nvPr>
            <p:ph type="body" sz="quarter" idx="14" hasCustomPrompt="1"/>
          </p:nvPr>
        </p:nvSpPr>
        <p:spPr>
          <a:xfrm>
            <a:off x="355854" y="358776"/>
            <a:ext cx="7578727" cy="805122"/>
          </a:xfrm>
          <a:prstGeom prst="rect">
            <a:avLst/>
          </a:prstGeom>
        </p:spPr>
        <p:txBody>
          <a:bodyPr lIns="72000" tIns="72000" rIns="72000" bIns="72000" anchor="ctr"/>
          <a:lstStyle>
            <a:lvl1pPr marL="0" indent="0">
              <a:lnSpc>
                <a:spcPct val="110000"/>
              </a:lnSpc>
              <a:spcBef>
                <a:spcPts val="0"/>
              </a:spcBef>
              <a:buNone/>
              <a:defRPr sz="2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Insert heading</a:t>
            </a:r>
          </a:p>
        </p:txBody>
      </p:sp>
      <p:sp>
        <p:nvSpPr>
          <p:cNvPr id="23" name="Picture Placeholder 13">
            <a:extLst>
              <a:ext uri="{FF2B5EF4-FFF2-40B4-BE49-F238E27FC236}">
                <a16:creationId xmlns:a16="http://schemas.microsoft.com/office/drawing/2014/main" id="{749614E5-7E66-A944-82CF-F8AD186CEFDC}"/>
              </a:ext>
            </a:extLst>
          </p:cNvPr>
          <p:cNvSpPr>
            <a:spLocks noGrp="1"/>
          </p:cNvSpPr>
          <p:nvPr>
            <p:ph type="pic" sz="quarter" idx="19" hasCustomPrompt="1"/>
          </p:nvPr>
        </p:nvSpPr>
        <p:spPr>
          <a:xfrm>
            <a:off x="7975349" y="358777"/>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pic>
        <p:nvPicPr>
          <p:cNvPr id="10" name="Graphic 9">
            <a:extLst>
              <a:ext uri="{FF2B5EF4-FFF2-40B4-BE49-F238E27FC236}">
                <a16:creationId xmlns:a16="http://schemas.microsoft.com/office/drawing/2014/main" id="{BE85CBF7-05E1-E946-994C-D169B20BB866}"/>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16" name="Text Placeholder 2">
            <a:extLst>
              <a:ext uri="{FF2B5EF4-FFF2-40B4-BE49-F238E27FC236}">
                <a16:creationId xmlns:a16="http://schemas.microsoft.com/office/drawing/2014/main" id="{21B427D9-F956-D948-A478-888016C1DDD3}"/>
              </a:ext>
            </a:extLst>
          </p:cNvPr>
          <p:cNvSpPr>
            <a:spLocks noGrp="1"/>
          </p:cNvSpPr>
          <p:nvPr>
            <p:ph type="body" sz="quarter" idx="21"/>
          </p:nvPr>
        </p:nvSpPr>
        <p:spPr>
          <a:xfrm>
            <a:off x="358776" y="1203327"/>
            <a:ext cx="5041648" cy="3349625"/>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9" name="Graphic 7">
            <a:extLst>
              <a:ext uri="{FF2B5EF4-FFF2-40B4-BE49-F238E27FC236}">
                <a16:creationId xmlns:a16="http://schemas.microsoft.com/office/drawing/2014/main" id="{F69CDDAC-BFF3-5F4F-8BF0-A58554541ED7}"/>
              </a:ext>
            </a:extLst>
          </p:cNvPr>
          <p:cNvSpPr/>
          <p:nvPr userDrawn="1"/>
        </p:nvSpPr>
        <p:spPr>
          <a:xfrm>
            <a:off x="355854" y="1208125"/>
            <a:ext cx="5044823" cy="3340638"/>
          </a:xfrm>
          <a:custGeom>
            <a:avLst/>
            <a:gdLst>
              <a:gd name="connsiteX0" fmla="*/ 36060 w 5037847"/>
              <a:gd name="connsiteY0" fmla="*/ 0 h 3343815"/>
              <a:gd name="connsiteX1" fmla="*/ 5001920 w 5037847"/>
              <a:gd name="connsiteY1" fmla="*/ 0 h 3343815"/>
              <a:gd name="connsiteX2" fmla="*/ 5037848 w 5037847"/>
              <a:gd name="connsiteY2" fmla="*/ 35890 h 3343815"/>
              <a:gd name="connsiteX3" fmla="*/ 5037848 w 5037847"/>
              <a:gd name="connsiteY3" fmla="*/ 3307799 h 3343815"/>
              <a:gd name="connsiteX4" fmla="*/ 5001793 w 5037847"/>
              <a:gd name="connsiteY4" fmla="*/ 3343815 h 3343815"/>
              <a:gd name="connsiteX5" fmla="*/ 35933 w 5037847"/>
              <a:gd name="connsiteY5" fmla="*/ 3343815 h 3343815"/>
              <a:gd name="connsiteX6" fmla="*/ 0 w 5037847"/>
              <a:gd name="connsiteY6" fmla="*/ 3307926 h 3343815"/>
              <a:gd name="connsiteX7" fmla="*/ 6 w 5037847"/>
              <a:gd name="connsiteY7" fmla="*/ 3307292 h 3343815"/>
              <a:gd name="connsiteX8" fmla="*/ 6 w 5037847"/>
              <a:gd name="connsiteY8" fmla="*/ 36016 h 3343815"/>
              <a:gd name="connsiteX9" fmla="*/ 36060 w 5037847"/>
              <a:gd name="connsiteY9" fmla="*/ 0 h 33438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037847" h="3343815">
                <a:moveTo>
                  <a:pt x="36060" y="0"/>
                </a:moveTo>
                <a:lnTo>
                  <a:pt x="5001920" y="0"/>
                </a:lnTo>
                <a:cubicBezTo>
                  <a:pt x="5021763" y="0"/>
                  <a:pt x="5037848" y="16068"/>
                  <a:pt x="5037848" y="35890"/>
                </a:cubicBezTo>
                <a:lnTo>
                  <a:pt x="5037848" y="3307799"/>
                </a:lnTo>
                <a:cubicBezTo>
                  <a:pt x="5037848" y="3327684"/>
                  <a:pt x="5021700" y="3343815"/>
                  <a:pt x="5001793" y="3343815"/>
                </a:cubicBezTo>
                <a:lnTo>
                  <a:pt x="35933" y="3343815"/>
                </a:lnTo>
                <a:cubicBezTo>
                  <a:pt x="16091" y="3343815"/>
                  <a:pt x="3" y="3327747"/>
                  <a:pt x="0" y="3307926"/>
                </a:cubicBezTo>
                <a:cubicBezTo>
                  <a:pt x="0" y="3307723"/>
                  <a:pt x="2" y="3307507"/>
                  <a:pt x="6" y="3307292"/>
                </a:cubicBezTo>
                <a:lnTo>
                  <a:pt x="6" y="36016"/>
                </a:lnTo>
                <a:cubicBezTo>
                  <a:pt x="6" y="16125"/>
                  <a:pt x="16148" y="0"/>
                  <a:pt x="36060" y="0"/>
                </a:cubicBezTo>
                <a:close/>
              </a:path>
            </a:pathLst>
          </a:custGeom>
          <a:solidFill>
            <a:srgbClr val="E5F5FC"/>
          </a:solidFill>
          <a:ln w="12692" cap="flat">
            <a:solidFill>
              <a:srgbClr val="4FC3F7"/>
            </a:solidFill>
            <a:prstDash val="solid"/>
            <a:miter/>
          </a:ln>
        </p:spPr>
        <p:txBody>
          <a:bodyPr rtlCol="0" anchor="ctr"/>
          <a:lstStyle/>
          <a:p>
            <a:endParaRPr lang="en-GB" sz="1800" dirty="0"/>
          </a:p>
        </p:txBody>
      </p:sp>
      <p:sp>
        <p:nvSpPr>
          <p:cNvPr id="14" name="Picture Placeholder 13">
            <a:extLst>
              <a:ext uri="{FF2B5EF4-FFF2-40B4-BE49-F238E27FC236}">
                <a16:creationId xmlns:a16="http://schemas.microsoft.com/office/drawing/2014/main" id="{7EC822C8-136C-1344-B8FC-C3F59193C58D}"/>
              </a:ext>
            </a:extLst>
          </p:cNvPr>
          <p:cNvSpPr>
            <a:spLocks noGrp="1"/>
          </p:cNvSpPr>
          <p:nvPr>
            <p:ph type="pic" sz="quarter" idx="10" hasCustomPrompt="1"/>
          </p:nvPr>
        </p:nvSpPr>
        <p:spPr>
          <a:xfrm>
            <a:off x="5435221" y="1203327"/>
            <a:ext cx="3349627" cy="3349625"/>
          </a:xfrm>
          <a:custGeom>
            <a:avLst/>
            <a:gdLst>
              <a:gd name="connsiteX0" fmla="*/ 36085 w 3349626"/>
              <a:gd name="connsiteY0" fmla="*/ 0 h 3349625"/>
              <a:gd name="connsiteX1" fmla="*/ 3313674 w 3349626"/>
              <a:gd name="connsiteY1" fmla="*/ 0 h 3349625"/>
              <a:gd name="connsiteX2" fmla="*/ 3349626 w 3349626"/>
              <a:gd name="connsiteY2" fmla="*/ 35952 h 3349625"/>
              <a:gd name="connsiteX3" fmla="*/ 3349626 w 3349626"/>
              <a:gd name="connsiteY3" fmla="*/ 3313546 h 3349625"/>
              <a:gd name="connsiteX4" fmla="*/ 3313547 w 3349626"/>
              <a:gd name="connsiteY4" fmla="*/ 3349625 h 3349625"/>
              <a:gd name="connsiteX5" fmla="*/ 35957 w 3349626"/>
              <a:gd name="connsiteY5" fmla="*/ 3349625 h 3349625"/>
              <a:gd name="connsiteX6" fmla="*/ 0 w 3349626"/>
              <a:gd name="connsiteY6" fmla="*/ 3313673 h 3349625"/>
              <a:gd name="connsiteX7" fmla="*/ 6 w 3349626"/>
              <a:gd name="connsiteY7" fmla="*/ 3313038 h 3349625"/>
              <a:gd name="connsiteX8" fmla="*/ 6 w 3349626"/>
              <a:gd name="connsiteY8" fmla="*/ 36079 h 3349625"/>
              <a:gd name="connsiteX9" fmla="*/ 36085 w 3349626"/>
              <a:gd name="connsiteY9" fmla="*/ 0 h 3349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349626" h="3349625">
                <a:moveTo>
                  <a:pt x="36085" y="0"/>
                </a:moveTo>
                <a:lnTo>
                  <a:pt x="3313674" y="0"/>
                </a:lnTo>
                <a:cubicBezTo>
                  <a:pt x="3333531" y="0"/>
                  <a:pt x="3349626" y="16096"/>
                  <a:pt x="3349626" y="35952"/>
                </a:cubicBezTo>
                <a:lnTo>
                  <a:pt x="3349626" y="3313546"/>
                </a:lnTo>
                <a:cubicBezTo>
                  <a:pt x="3349626" y="3333466"/>
                  <a:pt x="3333467" y="3349625"/>
                  <a:pt x="3313547" y="3349625"/>
                </a:cubicBezTo>
                <a:lnTo>
                  <a:pt x="35957" y="3349625"/>
                </a:lnTo>
                <a:cubicBezTo>
                  <a:pt x="16102" y="3349625"/>
                  <a:pt x="3" y="3333530"/>
                  <a:pt x="0" y="3313673"/>
                </a:cubicBezTo>
                <a:cubicBezTo>
                  <a:pt x="0" y="3313470"/>
                  <a:pt x="2" y="3313255"/>
                  <a:pt x="6" y="3313038"/>
                </a:cubicBezTo>
                <a:lnTo>
                  <a:pt x="6" y="36079"/>
                </a:lnTo>
                <a:cubicBezTo>
                  <a:pt x="6" y="16153"/>
                  <a:pt x="16159" y="0"/>
                  <a:pt x="36085" y="0"/>
                </a:cubicBezTo>
                <a:close/>
              </a:path>
            </a:pathLst>
          </a:custGeom>
        </p:spPr>
        <p:txBody>
          <a:bodyPr wrap="square" lIns="0" tIns="0" rIns="0" bIns="0" anchor="ctr">
            <a:noAutofit/>
          </a:bodyPr>
          <a:lstStyle>
            <a:lvl1pPr marL="0" indent="0" algn="ctr">
              <a:buNone/>
              <a:defRPr sz="1500" b="1"/>
            </a:lvl1pPr>
          </a:lstStyle>
          <a:p>
            <a:r>
              <a:rPr lang="en-GB" dirty="0"/>
              <a:t>Click to insert image</a:t>
            </a:r>
          </a:p>
        </p:txBody>
      </p:sp>
      <p:sp>
        <p:nvSpPr>
          <p:cNvPr id="15" name="Vertical Text Placeholder 28">
            <a:extLst>
              <a:ext uri="{FF2B5EF4-FFF2-40B4-BE49-F238E27FC236}">
                <a16:creationId xmlns:a16="http://schemas.microsoft.com/office/drawing/2014/main" id="{3CFF5BFC-DC49-644B-8249-21F9BE693EF7}"/>
              </a:ext>
            </a:extLst>
          </p:cNvPr>
          <p:cNvSpPr>
            <a:spLocks noGrp="1"/>
          </p:cNvSpPr>
          <p:nvPr>
            <p:ph type="body" orient="vert" sz="quarter" idx="13" hasCustomPrompt="1"/>
          </p:nvPr>
        </p:nvSpPr>
        <p:spPr>
          <a:xfrm rot="10800000">
            <a:off x="8525117" y="1203325"/>
            <a:ext cx="259857" cy="3349626"/>
          </a:xfrm>
          <a:prstGeom prst="rect">
            <a:avLst/>
          </a:prstGeom>
        </p:spPr>
        <p:txBody>
          <a:bodyPr vert="eaVert" lIns="72000" tIns="72000" rIns="72000" bIns="72000" anchor="b"/>
          <a:lstStyle>
            <a:lvl1pPr marL="0" indent="0" algn="r">
              <a:lnSpc>
                <a:spcPct val="110000"/>
              </a:lnSpc>
              <a:spcBef>
                <a:spcPts val="0"/>
              </a:spcBef>
              <a:buNone/>
              <a:defRPr sz="600"/>
            </a:lvl1pPr>
            <a:lvl2pPr>
              <a:defRPr sz="500"/>
            </a:lvl2pPr>
            <a:lvl3pPr>
              <a:defRPr sz="500"/>
            </a:lvl3pPr>
            <a:lvl4pPr>
              <a:defRPr sz="500"/>
            </a:lvl4pPr>
            <a:lvl5pPr>
              <a:defRPr sz="500"/>
            </a:lvl5pPr>
          </a:lstStyle>
          <a:p>
            <a:pPr lvl="0"/>
            <a:r>
              <a:rPr lang="en-GB" dirty="0"/>
              <a:t>WaterAid/Photographer Name</a:t>
            </a:r>
          </a:p>
        </p:txBody>
      </p:sp>
      <p:sp>
        <p:nvSpPr>
          <p:cNvPr id="5" name="Text Placeholder 4">
            <a:extLst>
              <a:ext uri="{FF2B5EF4-FFF2-40B4-BE49-F238E27FC236}">
                <a16:creationId xmlns:a16="http://schemas.microsoft.com/office/drawing/2014/main" id="{884B7F0E-E9A4-4C00-B9ED-E7D23ECC13B4}"/>
              </a:ext>
            </a:extLst>
          </p:cNvPr>
          <p:cNvSpPr>
            <a:spLocks noGrp="1"/>
          </p:cNvSpPr>
          <p:nvPr>
            <p:ph type="body" sz="quarter" idx="22" hasCustomPrompt="1"/>
          </p:nvPr>
        </p:nvSpPr>
        <p:spPr>
          <a:xfrm>
            <a:off x="427040" y="1285875"/>
            <a:ext cx="4873625" cy="2649538"/>
          </a:xfrm>
          <a:prstGeom prst="rect">
            <a:avLst/>
          </a:prstGeom>
        </p:spPr>
        <p:txBody>
          <a:bodyPr/>
          <a:lstStyle>
            <a:lvl1pPr marL="0" indent="0">
              <a:buNone/>
              <a:defRPr/>
            </a:lvl1pPr>
          </a:lstStyle>
          <a:p>
            <a:pPr lvl="0"/>
            <a:r>
              <a:rPr lang="en-GB" dirty="0"/>
              <a:t>Insert text here</a:t>
            </a:r>
          </a:p>
        </p:txBody>
      </p:sp>
    </p:spTree>
    <p:extLst>
      <p:ext uri="{BB962C8B-B14F-4D97-AF65-F5344CB8AC3E}">
        <p14:creationId xmlns:p14="http://schemas.microsoft.com/office/powerpoint/2010/main" val="182636387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Main Content 8">
    <p:spTree>
      <p:nvGrpSpPr>
        <p:cNvPr id="1" name=""/>
        <p:cNvGrpSpPr/>
        <p:nvPr/>
      </p:nvGrpSpPr>
      <p:grpSpPr>
        <a:xfrm>
          <a:off x="0" y="0"/>
          <a:ext cx="0" cy="0"/>
          <a:chOff x="0" y="0"/>
          <a:chExt cx="0" cy="0"/>
        </a:xfrm>
      </p:grpSpPr>
      <p:sp>
        <p:nvSpPr>
          <p:cNvPr id="4" name="Graphic 24">
            <a:extLst>
              <a:ext uri="{FF2B5EF4-FFF2-40B4-BE49-F238E27FC236}">
                <a16:creationId xmlns:a16="http://schemas.microsoft.com/office/drawing/2014/main" id="{05113FB5-2BAA-E34A-8F53-D23C769BA1C9}"/>
              </a:ext>
            </a:extLst>
          </p:cNvPr>
          <p:cNvSpPr/>
          <p:nvPr userDrawn="1"/>
        </p:nvSpPr>
        <p:spPr>
          <a:xfrm>
            <a:off x="358774" y="358775"/>
            <a:ext cx="7578727" cy="809627"/>
          </a:xfrm>
          <a:custGeom>
            <a:avLst/>
            <a:gdLst>
              <a:gd name="connsiteX0" fmla="*/ 36053 w 7574535"/>
              <a:gd name="connsiteY0" fmla="*/ 0 h 806841"/>
              <a:gd name="connsiteX1" fmla="*/ 7538610 w 7574535"/>
              <a:gd name="connsiteY1" fmla="*/ 0 h 806841"/>
              <a:gd name="connsiteX2" fmla="*/ 7574536 w 7574535"/>
              <a:gd name="connsiteY2" fmla="*/ 35801 h 806841"/>
              <a:gd name="connsiteX3" fmla="*/ 7574536 w 7574535"/>
              <a:gd name="connsiteY3" fmla="*/ 771041 h 806841"/>
              <a:gd name="connsiteX4" fmla="*/ 7538610 w 7574535"/>
              <a:gd name="connsiteY4" fmla="*/ 806842 h 806841"/>
              <a:gd name="connsiteX5" fmla="*/ 35926 w 7574535"/>
              <a:gd name="connsiteY5" fmla="*/ 806842 h 806841"/>
              <a:gd name="connsiteX6" fmla="*/ 0 w 7574535"/>
              <a:gd name="connsiteY6" fmla="*/ 771041 h 806841"/>
              <a:gd name="connsiteX7" fmla="*/ 0 w 7574535"/>
              <a:gd name="connsiteY7" fmla="*/ 35927 h 806841"/>
              <a:gd name="connsiteX8" fmla="*/ 36053 w 7574535"/>
              <a:gd name="connsiteY8" fmla="*/ 0 h 80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74535" h="806841">
                <a:moveTo>
                  <a:pt x="36053" y="0"/>
                </a:moveTo>
                <a:lnTo>
                  <a:pt x="7538610" y="0"/>
                </a:lnTo>
                <a:cubicBezTo>
                  <a:pt x="7558452" y="0"/>
                  <a:pt x="7574536" y="16028"/>
                  <a:pt x="7574536" y="35801"/>
                </a:cubicBezTo>
                <a:lnTo>
                  <a:pt x="7574536" y="771041"/>
                </a:lnTo>
                <a:cubicBezTo>
                  <a:pt x="7574536" y="790814"/>
                  <a:pt x="7558452" y="806842"/>
                  <a:pt x="7538610" y="806842"/>
                </a:cubicBezTo>
                <a:lnTo>
                  <a:pt x="35926" y="806842"/>
                </a:lnTo>
                <a:cubicBezTo>
                  <a:pt x="16085" y="806842"/>
                  <a:pt x="0" y="790814"/>
                  <a:pt x="0" y="771041"/>
                </a:cubicBezTo>
                <a:lnTo>
                  <a:pt x="0" y="35927"/>
                </a:lnTo>
                <a:cubicBezTo>
                  <a:pt x="0" y="16085"/>
                  <a:pt x="16141" y="0"/>
                  <a:pt x="36053" y="0"/>
                </a:cubicBezTo>
                <a:close/>
              </a:path>
            </a:pathLst>
          </a:custGeom>
          <a:solidFill>
            <a:schemeClr val="tx2"/>
          </a:solidFill>
          <a:ln w="12684" cap="flat">
            <a:noFill/>
            <a:prstDash val="solid"/>
            <a:miter/>
          </a:ln>
        </p:spPr>
        <p:txBody>
          <a:bodyPr rtlCol="0" anchor="ctr"/>
          <a:lstStyle/>
          <a:p>
            <a:endParaRPr lang="en-GB" sz="1800" dirty="0"/>
          </a:p>
        </p:txBody>
      </p:sp>
      <p:sp>
        <p:nvSpPr>
          <p:cNvPr id="22" name="Text Placeholder 33">
            <a:extLst>
              <a:ext uri="{FF2B5EF4-FFF2-40B4-BE49-F238E27FC236}">
                <a16:creationId xmlns:a16="http://schemas.microsoft.com/office/drawing/2014/main" id="{31BE4ED4-66E5-DD40-B407-45CA4D59A145}"/>
              </a:ext>
            </a:extLst>
          </p:cNvPr>
          <p:cNvSpPr>
            <a:spLocks noGrp="1"/>
          </p:cNvSpPr>
          <p:nvPr>
            <p:ph type="body" sz="quarter" idx="14" hasCustomPrompt="1"/>
          </p:nvPr>
        </p:nvSpPr>
        <p:spPr>
          <a:xfrm>
            <a:off x="355854" y="358776"/>
            <a:ext cx="7578727" cy="805122"/>
          </a:xfrm>
          <a:prstGeom prst="rect">
            <a:avLst/>
          </a:prstGeom>
        </p:spPr>
        <p:txBody>
          <a:bodyPr lIns="72000" tIns="72000" rIns="72000" bIns="72000" anchor="ctr"/>
          <a:lstStyle>
            <a:lvl1pPr marL="0" indent="0">
              <a:lnSpc>
                <a:spcPct val="110000"/>
              </a:lnSpc>
              <a:spcBef>
                <a:spcPts val="0"/>
              </a:spcBef>
              <a:buNone/>
              <a:defRPr sz="2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Insert heading</a:t>
            </a:r>
          </a:p>
        </p:txBody>
      </p:sp>
      <p:sp>
        <p:nvSpPr>
          <p:cNvPr id="23" name="Picture Placeholder 13">
            <a:extLst>
              <a:ext uri="{FF2B5EF4-FFF2-40B4-BE49-F238E27FC236}">
                <a16:creationId xmlns:a16="http://schemas.microsoft.com/office/drawing/2014/main" id="{749614E5-7E66-A944-82CF-F8AD186CEFDC}"/>
              </a:ext>
            </a:extLst>
          </p:cNvPr>
          <p:cNvSpPr>
            <a:spLocks noGrp="1"/>
          </p:cNvSpPr>
          <p:nvPr>
            <p:ph type="pic" sz="quarter" idx="19" hasCustomPrompt="1"/>
          </p:nvPr>
        </p:nvSpPr>
        <p:spPr>
          <a:xfrm>
            <a:off x="7975349" y="358777"/>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pic>
        <p:nvPicPr>
          <p:cNvPr id="10" name="Graphic 9">
            <a:extLst>
              <a:ext uri="{FF2B5EF4-FFF2-40B4-BE49-F238E27FC236}">
                <a16:creationId xmlns:a16="http://schemas.microsoft.com/office/drawing/2014/main" id="{BE85CBF7-05E1-E946-994C-D169B20BB866}"/>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17" name="Picture Placeholder 16">
            <a:extLst>
              <a:ext uri="{FF2B5EF4-FFF2-40B4-BE49-F238E27FC236}">
                <a16:creationId xmlns:a16="http://schemas.microsoft.com/office/drawing/2014/main" id="{B496E644-BAAD-E14D-B622-6203E9288467}"/>
              </a:ext>
            </a:extLst>
          </p:cNvPr>
          <p:cNvSpPr>
            <a:spLocks noGrp="1"/>
          </p:cNvSpPr>
          <p:nvPr>
            <p:ph type="pic" sz="quarter" idx="10" hasCustomPrompt="1"/>
          </p:nvPr>
        </p:nvSpPr>
        <p:spPr>
          <a:xfrm>
            <a:off x="362581" y="1203324"/>
            <a:ext cx="8422647" cy="3349626"/>
          </a:xfrm>
          <a:custGeom>
            <a:avLst/>
            <a:gdLst>
              <a:gd name="connsiteX0" fmla="*/ 36068 w 8422646"/>
              <a:gd name="connsiteY0" fmla="*/ 0 h 3349626"/>
              <a:gd name="connsiteX1" fmla="*/ 8386710 w 8422646"/>
              <a:gd name="connsiteY1" fmla="*/ 0 h 3349626"/>
              <a:gd name="connsiteX2" fmla="*/ 8422646 w 8422646"/>
              <a:gd name="connsiteY2" fmla="*/ 35953 h 3349626"/>
              <a:gd name="connsiteX3" fmla="*/ 8422646 w 8422646"/>
              <a:gd name="connsiteY3" fmla="*/ 3313548 h 3349626"/>
              <a:gd name="connsiteX4" fmla="*/ 8386584 w 8422646"/>
              <a:gd name="connsiteY4" fmla="*/ 3349626 h 3349626"/>
              <a:gd name="connsiteX5" fmla="*/ 35941 w 8422646"/>
              <a:gd name="connsiteY5" fmla="*/ 3349626 h 3349626"/>
              <a:gd name="connsiteX6" fmla="*/ 0 w 8422646"/>
              <a:gd name="connsiteY6" fmla="*/ 3313675 h 3349626"/>
              <a:gd name="connsiteX7" fmla="*/ 6 w 8422646"/>
              <a:gd name="connsiteY7" fmla="*/ 3313040 h 3349626"/>
              <a:gd name="connsiteX8" fmla="*/ 6 w 8422646"/>
              <a:gd name="connsiteY8" fmla="*/ 36079 h 3349626"/>
              <a:gd name="connsiteX9" fmla="*/ 36068 w 8422646"/>
              <a:gd name="connsiteY9" fmla="*/ 0 h 3349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422646" h="3349626">
                <a:moveTo>
                  <a:pt x="36068" y="0"/>
                </a:moveTo>
                <a:lnTo>
                  <a:pt x="8386710" y="0"/>
                </a:lnTo>
                <a:cubicBezTo>
                  <a:pt x="8406558" y="0"/>
                  <a:pt x="8422646" y="16096"/>
                  <a:pt x="8422646" y="35953"/>
                </a:cubicBezTo>
                <a:lnTo>
                  <a:pt x="8422646" y="3313548"/>
                </a:lnTo>
                <a:cubicBezTo>
                  <a:pt x="8422646" y="3333467"/>
                  <a:pt x="8406507" y="3349626"/>
                  <a:pt x="8386584" y="3349626"/>
                </a:cubicBezTo>
                <a:lnTo>
                  <a:pt x="35941" y="3349626"/>
                </a:lnTo>
                <a:cubicBezTo>
                  <a:pt x="16094" y="3349626"/>
                  <a:pt x="3" y="3333530"/>
                  <a:pt x="0" y="3313675"/>
                </a:cubicBezTo>
                <a:cubicBezTo>
                  <a:pt x="0" y="3313471"/>
                  <a:pt x="2" y="3313255"/>
                  <a:pt x="6" y="3313040"/>
                </a:cubicBezTo>
                <a:lnTo>
                  <a:pt x="6" y="36079"/>
                </a:lnTo>
                <a:cubicBezTo>
                  <a:pt x="6" y="16153"/>
                  <a:pt x="16151" y="0"/>
                  <a:pt x="36068" y="0"/>
                </a:cubicBezTo>
                <a:close/>
              </a:path>
            </a:pathLst>
          </a:custGeom>
        </p:spPr>
        <p:txBody>
          <a:bodyPr wrap="square" lIns="0" tIns="0" rIns="0" bIns="0" anchor="ctr">
            <a:noAutofit/>
          </a:bodyPr>
          <a:lstStyle>
            <a:lvl1pPr marL="0" indent="0" algn="ctr">
              <a:buNone/>
              <a:defRPr sz="1500" b="1"/>
            </a:lvl1pPr>
          </a:lstStyle>
          <a:p>
            <a:r>
              <a:rPr lang="en-GB" dirty="0"/>
              <a:t>Click to insert image</a:t>
            </a:r>
          </a:p>
        </p:txBody>
      </p:sp>
      <p:sp>
        <p:nvSpPr>
          <p:cNvPr id="18" name="Vertical Text Placeholder 28">
            <a:extLst>
              <a:ext uri="{FF2B5EF4-FFF2-40B4-BE49-F238E27FC236}">
                <a16:creationId xmlns:a16="http://schemas.microsoft.com/office/drawing/2014/main" id="{3FCABB39-9D8D-E640-87A4-62A455EB4C3C}"/>
              </a:ext>
            </a:extLst>
          </p:cNvPr>
          <p:cNvSpPr>
            <a:spLocks noGrp="1"/>
          </p:cNvSpPr>
          <p:nvPr>
            <p:ph type="body" orient="vert" sz="quarter" idx="13" hasCustomPrompt="1"/>
          </p:nvPr>
        </p:nvSpPr>
        <p:spPr>
          <a:xfrm rot="10800000">
            <a:off x="8525117" y="1203325"/>
            <a:ext cx="259857" cy="3349626"/>
          </a:xfrm>
          <a:prstGeom prst="rect">
            <a:avLst/>
          </a:prstGeom>
        </p:spPr>
        <p:txBody>
          <a:bodyPr vert="eaVert" lIns="72000" tIns="72000" rIns="72000" bIns="72000" anchor="b"/>
          <a:lstStyle>
            <a:lvl1pPr marL="0" indent="0" algn="r">
              <a:lnSpc>
                <a:spcPct val="110000"/>
              </a:lnSpc>
              <a:spcBef>
                <a:spcPts val="0"/>
              </a:spcBef>
              <a:buNone/>
              <a:defRPr sz="600"/>
            </a:lvl1pPr>
            <a:lvl2pPr>
              <a:defRPr sz="500"/>
            </a:lvl2pPr>
            <a:lvl3pPr>
              <a:defRPr sz="500"/>
            </a:lvl3pPr>
            <a:lvl4pPr>
              <a:defRPr sz="500"/>
            </a:lvl4pPr>
            <a:lvl5pPr>
              <a:defRPr sz="500"/>
            </a:lvl5pPr>
          </a:lstStyle>
          <a:p>
            <a:pPr lvl="0"/>
            <a:r>
              <a:rPr lang="en-GB" dirty="0"/>
              <a:t>WaterAid/Photographer Name</a:t>
            </a:r>
          </a:p>
        </p:txBody>
      </p:sp>
    </p:spTree>
    <p:extLst>
      <p:ext uri="{BB962C8B-B14F-4D97-AF65-F5344CB8AC3E}">
        <p14:creationId xmlns:p14="http://schemas.microsoft.com/office/powerpoint/2010/main" val="52395240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Main Content 9">
    <p:spTree>
      <p:nvGrpSpPr>
        <p:cNvPr id="1" name=""/>
        <p:cNvGrpSpPr/>
        <p:nvPr/>
      </p:nvGrpSpPr>
      <p:grpSpPr>
        <a:xfrm>
          <a:off x="0" y="0"/>
          <a:ext cx="0" cy="0"/>
          <a:chOff x="0" y="0"/>
          <a:chExt cx="0" cy="0"/>
        </a:xfrm>
      </p:grpSpPr>
      <p:sp>
        <p:nvSpPr>
          <p:cNvPr id="4" name="Graphic 24">
            <a:extLst>
              <a:ext uri="{FF2B5EF4-FFF2-40B4-BE49-F238E27FC236}">
                <a16:creationId xmlns:a16="http://schemas.microsoft.com/office/drawing/2014/main" id="{05113FB5-2BAA-E34A-8F53-D23C769BA1C9}"/>
              </a:ext>
            </a:extLst>
          </p:cNvPr>
          <p:cNvSpPr/>
          <p:nvPr userDrawn="1"/>
        </p:nvSpPr>
        <p:spPr>
          <a:xfrm>
            <a:off x="358774" y="358775"/>
            <a:ext cx="7578727" cy="809627"/>
          </a:xfrm>
          <a:custGeom>
            <a:avLst/>
            <a:gdLst>
              <a:gd name="connsiteX0" fmla="*/ 36053 w 7574535"/>
              <a:gd name="connsiteY0" fmla="*/ 0 h 806841"/>
              <a:gd name="connsiteX1" fmla="*/ 7538610 w 7574535"/>
              <a:gd name="connsiteY1" fmla="*/ 0 h 806841"/>
              <a:gd name="connsiteX2" fmla="*/ 7574536 w 7574535"/>
              <a:gd name="connsiteY2" fmla="*/ 35801 h 806841"/>
              <a:gd name="connsiteX3" fmla="*/ 7574536 w 7574535"/>
              <a:gd name="connsiteY3" fmla="*/ 771041 h 806841"/>
              <a:gd name="connsiteX4" fmla="*/ 7538610 w 7574535"/>
              <a:gd name="connsiteY4" fmla="*/ 806842 h 806841"/>
              <a:gd name="connsiteX5" fmla="*/ 35926 w 7574535"/>
              <a:gd name="connsiteY5" fmla="*/ 806842 h 806841"/>
              <a:gd name="connsiteX6" fmla="*/ 0 w 7574535"/>
              <a:gd name="connsiteY6" fmla="*/ 771041 h 806841"/>
              <a:gd name="connsiteX7" fmla="*/ 0 w 7574535"/>
              <a:gd name="connsiteY7" fmla="*/ 35927 h 806841"/>
              <a:gd name="connsiteX8" fmla="*/ 36053 w 7574535"/>
              <a:gd name="connsiteY8" fmla="*/ 0 h 80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74535" h="806841">
                <a:moveTo>
                  <a:pt x="36053" y="0"/>
                </a:moveTo>
                <a:lnTo>
                  <a:pt x="7538610" y="0"/>
                </a:lnTo>
                <a:cubicBezTo>
                  <a:pt x="7558452" y="0"/>
                  <a:pt x="7574536" y="16028"/>
                  <a:pt x="7574536" y="35801"/>
                </a:cubicBezTo>
                <a:lnTo>
                  <a:pt x="7574536" y="771041"/>
                </a:lnTo>
                <a:cubicBezTo>
                  <a:pt x="7574536" y="790814"/>
                  <a:pt x="7558452" y="806842"/>
                  <a:pt x="7538610" y="806842"/>
                </a:cubicBezTo>
                <a:lnTo>
                  <a:pt x="35926" y="806842"/>
                </a:lnTo>
                <a:cubicBezTo>
                  <a:pt x="16085" y="806842"/>
                  <a:pt x="0" y="790814"/>
                  <a:pt x="0" y="771041"/>
                </a:cubicBezTo>
                <a:lnTo>
                  <a:pt x="0" y="35927"/>
                </a:lnTo>
                <a:cubicBezTo>
                  <a:pt x="0" y="16085"/>
                  <a:pt x="16141" y="0"/>
                  <a:pt x="36053" y="0"/>
                </a:cubicBezTo>
                <a:close/>
              </a:path>
            </a:pathLst>
          </a:custGeom>
          <a:solidFill>
            <a:schemeClr val="tx2"/>
          </a:solidFill>
          <a:ln w="12684" cap="flat">
            <a:noFill/>
            <a:prstDash val="solid"/>
            <a:miter/>
          </a:ln>
        </p:spPr>
        <p:txBody>
          <a:bodyPr rtlCol="0" anchor="ctr"/>
          <a:lstStyle/>
          <a:p>
            <a:endParaRPr lang="en-GB" sz="1800" dirty="0"/>
          </a:p>
        </p:txBody>
      </p:sp>
      <p:sp>
        <p:nvSpPr>
          <p:cNvPr id="22" name="Text Placeholder 33">
            <a:extLst>
              <a:ext uri="{FF2B5EF4-FFF2-40B4-BE49-F238E27FC236}">
                <a16:creationId xmlns:a16="http://schemas.microsoft.com/office/drawing/2014/main" id="{31BE4ED4-66E5-DD40-B407-45CA4D59A145}"/>
              </a:ext>
            </a:extLst>
          </p:cNvPr>
          <p:cNvSpPr>
            <a:spLocks noGrp="1"/>
          </p:cNvSpPr>
          <p:nvPr>
            <p:ph type="body" sz="quarter" idx="14" hasCustomPrompt="1"/>
          </p:nvPr>
        </p:nvSpPr>
        <p:spPr>
          <a:xfrm>
            <a:off x="355854" y="358776"/>
            <a:ext cx="7578727" cy="805122"/>
          </a:xfrm>
          <a:prstGeom prst="rect">
            <a:avLst/>
          </a:prstGeom>
        </p:spPr>
        <p:txBody>
          <a:bodyPr lIns="72000" tIns="72000" rIns="72000" bIns="72000" anchor="ctr"/>
          <a:lstStyle>
            <a:lvl1pPr marL="0" indent="0">
              <a:lnSpc>
                <a:spcPct val="110000"/>
              </a:lnSpc>
              <a:spcBef>
                <a:spcPts val="0"/>
              </a:spcBef>
              <a:buNone/>
              <a:defRPr sz="2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Insert heading</a:t>
            </a:r>
          </a:p>
        </p:txBody>
      </p:sp>
      <p:pic>
        <p:nvPicPr>
          <p:cNvPr id="10" name="Graphic 9">
            <a:extLst>
              <a:ext uri="{FF2B5EF4-FFF2-40B4-BE49-F238E27FC236}">
                <a16:creationId xmlns:a16="http://schemas.microsoft.com/office/drawing/2014/main" id="{BE85CBF7-05E1-E946-994C-D169B20BB866}"/>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3" name="Text Placeholder 2">
            <a:extLst>
              <a:ext uri="{FF2B5EF4-FFF2-40B4-BE49-F238E27FC236}">
                <a16:creationId xmlns:a16="http://schemas.microsoft.com/office/drawing/2014/main" id="{8674A667-0E9E-4F40-BD53-0E998B33E6A7}"/>
              </a:ext>
            </a:extLst>
          </p:cNvPr>
          <p:cNvSpPr>
            <a:spLocks noGrp="1"/>
          </p:cNvSpPr>
          <p:nvPr>
            <p:ph type="body" sz="quarter" idx="20"/>
          </p:nvPr>
        </p:nvSpPr>
        <p:spPr>
          <a:xfrm>
            <a:off x="358777" y="2051050"/>
            <a:ext cx="2501900" cy="2501900"/>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8" name="Graphic 20">
            <a:extLst>
              <a:ext uri="{FF2B5EF4-FFF2-40B4-BE49-F238E27FC236}">
                <a16:creationId xmlns:a16="http://schemas.microsoft.com/office/drawing/2014/main" id="{6495DFC5-91DB-9849-8AC8-D974CE87351D}"/>
              </a:ext>
            </a:extLst>
          </p:cNvPr>
          <p:cNvSpPr/>
          <p:nvPr userDrawn="1"/>
        </p:nvSpPr>
        <p:spPr>
          <a:xfrm>
            <a:off x="7978525" y="358775"/>
            <a:ext cx="806841" cy="809627"/>
          </a:xfrm>
          <a:custGeom>
            <a:avLst/>
            <a:gdLst>
              <a:gd name="connsiteX0" fmla="*/ 35927 w 806841"/>
              <a:gd name="connsiteY0" fmla="*/ 0 h 806969"/>
              <a:gd name="connsiteX1" fmla="*/ 770914 w 806841"/>
              <a:gd name="connsiteY1" fmla="*/ 0 h 806969"/>
              <a:gd name="connsiteX2" fmla="*/ 806841 w 806841"/>
              <a:gd name="connsiteY2" fmla="*/ 35927 h 806969"/>
              <a:gd name="connsiteX3" fmla="*/ 806841 w 806841"/>
              <a:gd name="connsiteY3" fmla="*/ 771042 h 806969"/>
              <a:gd name="connsiteX4" fmla="*/ 770914 w 806841"/>
              <a:gd name="connsiteY4" fmla="*/ 806969 h 806969"/>
              <a:gd name="connsiteX5" fmla="*/ 35801 w 806841"/>
              <a:gd name="connsiteY5" fmla="*/ 806969 h 806969"/>
              <a:gd name="connsiteX6" fmla="*/ 0 w 806841"/>
              <a:gd name="connsiteY6" fmla="*/ 771169 h 806969"/>
              <a:gd name="connsiteX7" fmla="*/ 0 w 806841"/>
              <a:gd name="connsiteY7" fmla="*/ 771042 h 806969"/>
              <a:gd name="connsiteX8" fmla="*/ 0 w 806841"/>
              <a:gd name="connsiteY8" fmla="*/ 35927 h 806969"/>
              <a:gd name="connsiteX9" fmla="*/ 35927 w 806841"/>
              <a:gd name="connsiteY9" fmla="*/ 0 h 8069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6841" h="806969">
                <a:moveTo>
                  <a:pt x="35927" y="0"/>
                </a:moveTo>
                <a:lnTo>
                  <a:pt x="770914" y="0"/>
                </a:lnTo>
                <a:cubicBezTo>
                  <a:pt x="790756" y="0"/>
                  <a:pt x="806841" y="16085"/>
                  <a:pt x="806841" y="35927"/>
                </a:cubicBezTo>
                <a:lnTo>
                  <a:pt x="806841" y="771042"/>
                </a:lnTo>
                <a:cubicBezTo>
                  <a:pt x="806841" y="790884"/>
                  <a:pt x="790756" y="806969"/>
                  <a:pt x="770914" y="806969"/>
                </a:cubicBezTo>
                <a:lnTo>
                  <a:pt x="35801" y="806969"/>
                </a:lnTo>
                <a:cubicBezTo>
                  <a:pt x="16029" y="806969"/>
                  <a:pt x="0" y="790941"/>
                  <a:pt x="0" y="771169"/>
                </a:cubicBezTo>
                <a:cubicBezTo>
                  <a:pt x="0" y="771127"/>
                  <a:pt x="0" y="771084"/>
                  <a:pt x="0" y="771042"/>
                </a:cubicBezTo>
                <a:lnTo>
                  <a:pt x="0" y="35927"/>
                </a:lnTo>
                <a:cubicBezTo>
                  <a:pt x="0" y="16085"/>
                  <a:pt x="16085" y="0"/>
                  <a:pt x="35927" y="0"/>
                </a:cubicBezTo>
                <a:close/>
              </a:path>
            </a:pathLst>
          </a:custGeom>
          <a:solidFill>
            <a:schemeClr val="tx2"/>
          </a:solidFill>
          <a:ln w="12502" cap="flat">
            <a:noFill/>
            <a:prstDash val="solid"/>
            <a:miter/>
          </a:ln>
        </p:spPr>
        <p:txBody>
          <a:bodyPr rtlCol="0" anchor="ctr"/>
          <a:lstStyle/>
          <a:p>
            <a:endParaRPr lang="en-GB" sz="1800" dirty="0"/>
          </a:p>
        </p:txBody>
      </p:sp>
      <p:sp>
        <p:nvSpPr>
          <p:cNvPr id="9" name="Picture Placeholder 13">
            <a:extLst>
              <a:ext uri="{FF2B5EF4-FFF2-40B4-BE49-F238E27FC236}">
                <a16:creationId xmlns:a16="http://schemas.microsoft.com/office/drawing/2014/main" id="{6F05C95D-19A8-E64C-872D-C2A513A7681C}"/>
              </a:ext>
            </a:extLst>
          </p:cNvPr>
          <p:cNvSpPr>
            <a:spLocks noGrp="1"/>
          </p:cNvSpPr>
          <p:nvPr>
            <p:ph type="pic" sz="quarter" idx="19" hasCustomPrompt="1"/>
          </p:nvPr>
        </p:nvSpPr>
        <p:spPr>
          <a:xfrm>
            <a:off x="358780" y="1204654"/>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12" name="Text Placeholder 2">
            <a:extLst>
              <a:ext uri="{FF2B5EF4-FFF2-40B4-BE49-F238E27FC236}">
                <a16:creationId xmlns:a16="http://schemas.microsoft.com/office/drawing/2014/main" id="{4135F845-61A2-8740-9A96-3790390C60D4}"/>
              </a:ext>
            </a:extLst>
          </p:cNvPr>
          <p:cNvSpPr>
            <a:spLocks noGrp="1"/>
          </p:cNvSpPr>
          <p:nvPr>
            <p:ph type="body" sz="quarter" idx="21"/>
          </p:nvPr>
        </p:nvSpPr>
        <p:spPr>
          <a:xfrm>
            <a:off x="2898775" y="2051050"/>
            <a:ext cx="2501900" cy="2501900"/>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13" name="Picture Placeholder 13">
            <a:extLst>
              <a:ext uri="{FF2B5EF4-FFF2-40B4-BE49-F238E27FC236}">
                <a16:creationId xmlns:a16="http://schemas.microsoft.com/office/drawing/2014/main" id="{CA3F325B-FDB9-D747-9B8C-CA12A7BBD84E}"/>
              </a:ext>
            </a:extLst>
          </p:cNvPr>
          <p:cNvSpPr>
            <a:spLocks noGrp="1"/>
          </p:cNvSpPr>
          <p:nvPr>
            <p:ph type="pic" sz="quarter" idx="22" hasCustomPrompt="1"/>
          </p:nvPr>
        </p:nvSpPr>
        <p:spPr>
          <a:xfrm>
            <a:off x="2898778" y="1204654"/>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14" name="Text Placeholder 2">
            <a:extLst>
              <a:ext uri="{FF2B5EF4-FFF2-40B4-BE49-F238E27FC236}">
                <a16:creationId xmlns:a16="http://schemas.microsoft.com/office/drawing/2014/main" id="{E63FBE9F-EE64-2546-9D70-A699165C1C24}"/>
              </a:ext>
            </a:extLst>
          </p:cNvPr>
          <p:cNvSpPr>
            <a:spLocks noGrp="1"/>
          </p:cNvSpPr>
          <p:nvPr>
            <p:ph type="body" sz="quarter" idx="23"/>
          </p:nvPr>
        </p:nvSpPr>
        <p:spPr>
          <a:xfrm>
            <a:off x="5435601" y="2051050"/>
            <a:ext cx="2501900" cy="2501900"/>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15" name="Picture Placeholder 13">
            <a:extLst>
              <a:ext uri="{FF2B5EF4-FFF2-40B4-BE49-F238E27FC236}">
                <a16:creationId xmlns:a16="http://schemas.microsoft.com/office/drawing/2014/main" id="{503AB388-9ADE-BE47-AB0F-F950B3F6D0DB}"/>
              </a:ext>
            </a:extLst>
          </p:cNvPr>
          <p:cNvSpPr>
            <a:spLocks noGrp="1"/>
          </p:cNvSpPr>
          <p:nvPr>
            <p:ph type="pic" sz="quarter" idx="24" hasCustomPrompt="1"/>
          </p:nvPr>
        </p:nvSpPr>
        <p:spPr>
          <a:xfrm>
            <a:off x="5435604" y="1204654"/>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Tree>
    <p:extLst>
      <p:ext uri="{BB962C8B-B14F-4D97-AF65-F5344CB8AC3E}">
        <p14:creationId xmlns:p14="http://schemas.microsoft.com/office/powerpoint/2010/main" val="182231943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Main Content 10">
    <p:spTree>
      <p:nvGrpSpPr>
        <p:cNvPr id="1" name=""/>
        <p:cNvGrpSpPr/>
        <p:nvPr/>
      </p:nvGrpSpPr>
      <p:grpSpPr>
        <a:xfrm>
          <a:off x="0" y="0"/>
          <a:ext cx="0" cy="0"/>
          <a:chOff x="0" y="0"/>
          <a:chExt cx="0" cy="0"/>
        </a:xfrm>
      </p:grpSpPr>
      <p:sp>
        <p:nvSpPr>
          <p:cNvPr id="4" name="Graphic 24">
            <a:extLst>
              <a:ext uri="{FF2B5EF4-FFF2-40B4-BE49-F238E27FC236}">
                <a16:creationId xmlns:a16="http://schemas.microsoft.com/office/drawing/2014/main" id="{05113FB5-2BAA-E34A-8F53-D23C769BA1C9}"/>
              </a:ext>
            </a:extLst>
          </p:cNvPr>
          <p:cNvSpPr/>
          <p:nvPr userDrawn="1"/>
        </p:nvSpPr>
        <p:spPr>
          <a:xfrm>
            <a:off x="358774" y="358775"/>
            <a:ext cx="7578727" cy="809627"/>
          </a:xfrm>
          <a:custGeom>
            <a:avLst/>
            <a:gdLst>
              <a:gd name="connsiteX0" fmla="*/ 36053 w 7574535"/>
              <a:gd name="connsiteY0" fmla="*/ 0 h 806841"/>
              <a:gd name="connsiteX1" fmla="*/ 7538610 w 7574535"/>
              <a:gd name="connsiteY1" fmla="*/ 0 h 806841"/>
              <a:gd name="connsiteX2" fmla="*/ 7574536 w 7574535"/>
              <a:gd name="connsiteY2" fmla="*/ 35801 h 806841"/>
              <a:gd name="connsiteX3" fmla="*/ 7574536 w 7574535"/>
              <a:gd name="connsiteY3" fmla="*/ 771041 h 806841"/>
              <a:gd name="connsiteX4" fmla="*/ 7538610 w 7574535"/>
              <a:gd name="connsiteY4" fmla="*/ 806842 h 806841"/>
              <a:gd name="connsiteX5" fmla="*/ 35926 w 7574535"/>
              <a:gd name="connsiteY5" fmla="*/ 806842 h 806841"/>
              <a:gd name="connsiteX6" fmla="*/ 0 w 7574535"/>
              <a:gd name="connsiteY6" fmla="*/ 771041 h 806841"/>
              <a:gd name="connsiteX7" fmla="*/ 0 w 7574535"/>
              <a:gd name="connsiteY7" fmla="*/ 35927 h 806841"/>
              <a:gd name="connsiteX8" fmla="*/ 36053 w 7574535"/>
              <a:gd name="connsiteY8" fmla="*/ 0 h 80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74535" h="806841">
                <a:moveTo>
                  <a:pt x="36053" y="0"/>
                </a:moveTo>
                <a:lnTo>
                  <a:pt x="7538610" y="0"/>
                </a:lnTo>
                <a:cubicBezTo>
                  <a:pt x="7558452" y="0"/>
                  <a:pt x="7574536" y="16028"/>
                  <a:pt x="7574536" y="35801"/>
                </a:cubicBezTo>
                <a:lnTo>
                  <a:pt x="7574536" y="771041"/>
                </a:lnTo>
                <a:cubicBezTo>
                  <a:pt x="7574536" y="790814"/>
                  <a:pt x="7558452" y="806842"/>
                  <a:pt x="7538610" y="806842"/>
                </a:cubicBezTo>
                <a:lnTo>
                  <a:pt x="35926" y="806842"/>
                </a:lnTo>
                <a:cubicBezTo>
                  <a:pt x="16085" y="806842"/>
                  <a:pt x="0" y="790814"/>
                  <a:pt x="0" y="771041"/>
                </a:cubicBezTo>
                <a:lnTo>
                  <a:pt x="0" y="35927"/>
                </a:lnTo>
                <a:cubicBezTo>
                  <a:pt x="0" y="16085"/>
                  <a:pt x="16141" y="0"/>
                  <a:pt x="36053" y="0"/>
                </a:cubicBezTo>
                <a:close/>
              </a:path>
            </a:pathLst>
          </a:custGeom>
          <a:solidFill>
            <a:schemeClr val="tx2"/>
          </a:solidFill>
          <a:ln w="12684" cap="flat">
            <a:noFill/>
            <a:prstDash val="solid"/>
            <a:miter/>
          </a:ln>
        </p:spPr>
        <p:txBody>
          <a:bodyPr rtlCol="0" anchor="ctr"/>
          <a:lstStyle/>
          <a:p>
            <a:endParaRPr lang="en-GB" sz="1800" dirty="0"/>
          </a:p>
        </p:txBody>
      </p:sp>
      <p:sp>
        <p:nvSpPr>
          <p:cNvPr id="6" name="Graphic 20">
            <a:extLst>
              <a:ext uri="{FF2B5EF4-FFF2-40B4-BE49-F238E27FC236}">
                <a16:creationId xmlns:a16="http://schemas.microsoft.com/office/drawing/2014/main" id="{D7870567-1B80-524E-B822-7302C3F5E232}"/>
              </a:ext>
            </a:extLst>
          </p:cNvPr>
          <p:cNvSpPr/>
          <p:nvPr userDrawn="1"/>
        </p:nvSpPr>
        <p:spPr>
          <a:xfrm>
            <a:off x="7978525" y="358775"/>
            <a:ext cx="806841" cy="809627"/>
          </a:xfrm>
          <a:custGeom>
            <a:avLst/>
            <a:gdLst>
              <a:gd name="connsiteX0" fmla="*/ 35927 w 806841"/>
              <a:gd name="connsiteY0" fmla="*/ 0 h 806969"/>
              <a:gd name="connsiteX1" fmla="*/ 770914 w 806841"/>
              <a:gd name="connsiteY1" fmla="*/ 0 h 806969"/>
              <a:gd name="connsiteX2" fmla="*/ 806841 w 806841"/>
              <a:gd name="connsiteY2" fmla="*/ 35927 h 806969"/>
              <a:gd name="connsiteX3" fmla="*/ 806841 w 806841"/>
              <a:gd name="connsiteY3" fmla="*/ 771042 h 806969"/>
              <a:gd name="connsiteX4" fmla="*/ 770914 w 806841"/>
              <a:gd name="connsiteY4" fmla="*/ 806969 h 806969"/>
              <a:gd name="connsiteX5" fmla="*/ 35801 w 806841"/>
              <a:gd name="connsiteY5" fmla="*/ 806969 h 806969"/>
              <a:gd name="connsiteX6" fmla="*/ 0 w 806841"/>
              <a:gd name="connsiteY6" fmla="*/ 771169 h 806969"/>
              <a:gd name="connsiteX7" fmla="*/ 0 w 806841"/>
              <a:gd name="connsiteY7" fmla="*/ 771042 h 806969"/>
              <a:gd name="connsiteX8" fmla="*/ 0 w 806841"/>
              <a:gd name="connsiteY8" fmla="*/ 35927 h 806969"/>
              <a:gd name="connsiteX9" fmla="*/ 35927 w 806841"/>
              <a:gd name="connsiteY9" fmla="*/ 0 h 8069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6841" h="806969">
                <a:moveTo>
                  <a:pt x="35927" y="0"/>
                </a:moveTo>
                <a:lnTo>
                  <a:pt x="770914" y="0"/>
                </a:lnTo>
                <a:cubicBezTo>
                  <a:pt x="790756" y="0"/>
                  <a:pt x="806841" y="16085"/>
                  <a:pt x="806841" y="35927"/>
                </a:cubicBezTo>
                <a:lnTo>
                  <a:pt x="806841" y="771042"/>
                </a:lnTo>
                <a:cubicBezTo>
                  <a:pt x="806841" y="790884"/>
                  <a:pt x="790756" y="806969"/>
                  <a:pt x="770914" y="806969"/>
                </a:cubicBezTo>
                <a:lnTo>
                  <a:pt x="35801" y="806969"/>
                </a:lnTo>
                <a:cubicBezTo>
                  <a:pt x="16029" y="806969"/>
                  <a:pt x="0" y="790941"/>
                  <a:pt x="0" y="771169"/>
                </a:cubicBezTo>
                <a:cubicBezTo>
                  <a:pt x="0" y="771127"/>
                  <a:pt x="0" y="771084"/>
                  <a:pt x="0" y="771042"/>
                </a:cubicBezTo>
                <a:lnTo>
                  <a:pt x="0" y="35927"/>
                </a:lnTo>
                <a:cubicBezTo>
                  <a:pt x="0" y="16085"/>
                  <a:pt x="16085" y="0"/>
                  <a:pt x="35927" y="0"/>
                </a:cubicBezTo>
                <a:close/>
              </a:path>
            </a:pathLst>
          </a:custGeom>
          <a:solidFill>
            <a:schemeClr val="tx2"/>
          </a:solidFill>
          <a:ln w="12502" cap="flat">
            <a:noFill/>
            <a:prstDash val="solid"/>
            <a:miter/>
          </a:ln>
        </p:spPr>
        <p:txBody>
          <a:bodyPr rtlCol="0" anchor="ctr"/>
          <a:lstStyle/>
          <a:p>
            <a:endParaRPr lang="en-GB" sz="1800" dirty="0"/>
          </a:p>
        </p:txBody>
      </p:sp>
      <p:sp>
        <p:nvSpPr>
          <p:cNvPr id="18" name="Picture Placeholder 13">
            <a:extLst>
              <a:ext uri="{FF2B5EF4-FFF2-40B4-BE49-F238E27FC236}">
                <a16:creationId xmlns:a16="http://schemas.microsoft.com/office/drawing/2014/main" id="{3424B53A-428D-584C-8801-C74DB01564D8}"/>
              </a:ext>
            </a:extLst>
          </p:cNvPr>
          <p:cNvSpPr>
            <a:spLocks noGrp="1"/>
          </p:cNvSpPr>
          <p:nvPr>
            <p:ph type="pic" sz="quarter" idx="19" hasCustomPrompt="1"/>
          </p:nvPr>
        </p:nvSpPr>
        <p:spPr>
          <a:xfrm>
            <a:off x="358780" y="1204654"/>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19" name="Picture Placeholder 13">
            <a:extLst>
              <a:ext uri="{FF2B5EF4-FFF2-40B4-BE49-F238E27FC236}">
                <a16:creationId xmlns:a16="http://schemas.microsoft.com/office/drawing/2014/main" id="{22A1BD2D-D47F-B84F-BBA5-6F0BBB39D0D5}"/>
              </a:ext>
            </a:extLst>
          </p:cNvPr>
          <p:cNvSpPr>
            <a:spLocks noGrp="1"/>
          </p:cNvSpPr>
          <p:nvPr>
            <p:ph type="pic" sz="quarter" idx="20" hasCustomPrompt="1"/>
          </p:nvPr>
        </p:nvSpPr>
        <p:spPr>
          <a:xfrm>
            <a:off x="358780" y="2052379"/>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20" name="Picture Placeholder 13">
            <a:extLst>
              <a:ext uri="{FF2B5EF4-FFF2-40B4-BE49-F238E27FC236}">
                <a16:creationId xmlns:a16="http://schemas.microsoft.com/office/drawing/2014/main" id="{3DFC4549-4817-664A-A5D9-178C8D9D2BB5}"/>
              </a:ext>
            </a:extLst>
          </p:cNvPr>
          <p:cNvSpPr>
            <a:spLocks noGrp="1"/>
          </p:cNvSpPr>
          <p:nvPr>
            <p:ph type="pic" sz="quarter" idx="21" hasCustomPrompt="1"/>
          </p:nvPr>
        </p:nvSpPr>
        <p:spPr>
          <a:xfrm>
            <a:off x="358780" y="2896927"/>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21" name="Picture Placeholder 13">
            <a:extLst>
              <a:ext uri="{FF2B5EF4-FFF2-40B4-BE49-F238E27FC236}">
                <a16:creationId xmlns:a16="http://schemas.microsoft.com/office/drawing/2014/main" id="{44BF00BE-CD8E-3447-89CA-434C99C4F8AF}"/>
              </a:ext>
            </a:extLst>
          </p:cNvPr>
          <p:cNvSpPr>
            <a:spLocks noGrp="1"/>
          </p:cNvSpPr>
          <p:nvPr>
            <p:ph type="pic" sz="quarter" idx="22" hasCustomPrompt="1"/>
          </p:nvPr>
        </p:nvSpPr>
        <p:spPr>
          <a:xfrm>
            <a:off x="358780" y="3744653"/>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22" name="Text Placeholder 33">
            <a:extLst>
              <a:ext uri="{FF2B5EF4-FFF2-40B4-BE49-F238E27FC236}">
                <a16:creationId xmlns:a16="http://schemas.microsoft.com/office/drawing/2014/main" id="{31BE4ED4-66E5-DD40-B407-45CA4D59A145}"/>
              </a:ext>
            </a:extLst>
          </p:cNvPr>
          <p:cNvSpPr>
            <a:spLocks noGrp="1"/>
          </p:cNvSpPr>
          <p:nvPr>
            <p:ph type="body" sz="quarter" idx="14" hasCustomPrompt="1"/>
          </p:nvPr>
        </p:nvSpPr>
        <p:spPr>
          <a:xfrm>
            <a:off x="355854" y="358776"/>
            <a:ext cx="7578727" cy="805122"/>
          </a:xfrm>
          <a:prstGeom prst="rect">
            <a:avLst/>
          </a:prstGeom>
        </p:spPr>
        <p:txBody>
          <a:bodyPr lIns="72000" tIns="72000" rIns="72000" bIns="72000" anchor="ctr"/>
          <a:lstStyle>
            <a:lvl1pPr marL="0" indent="0">
              <a:lnSpc>
                <a:spcPct val="110000"/>
              </a:lnSpc>
              <a:spcBef>
                <a:spcPts val="0"/>
              </a:spcBef>
              <a:buNone/>
              <a:defRPr sz="2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Insert heading</a:t>
            </a:r>
          </a:p>
        </p:txBody>
      </p:sp>
      <p:sp>
        <p:nvSpPr>
          <p:cNvPr id="23" name="Picture Placeholder 13">
            <a:extLst>
              <a:ext uri="{FF2B5EF4-FFF2-40B4-BE49-F238E27FC236}">
                <a16:creationId xmlns:a16="http://schemas.microsoft.com/office/drawing/2014/main" id="{7E312640-719D-6D46-9153-EA5EC87DF322}"/>
              </a:ext>
            </a:extLst>
          </p:cNvPr>
          <p:cNvSpPr>
            <a:spLocks noGrp="1"/>
          </p:cNvSpPr>
          <p:nvPr>
            <p:ph type="pic" sz="quarter" idx="34" hasCustomPrompt="1"/>
          </p:nvPr>
        </p:nvSpPr>
        <p:spPr>
          <a:xfrm>
            <a:off x="4591048" y="1204654"/>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26" name="Picture Placeholder 13">
            <a:extLst>
              <a:ext uri="{FF2B5EF4-FFF2-40B4-BE49-F238E27FC236}">
                <a16:creationId xmlns:a16="http://schemas.microsoft.com/office/drawing/2014/main" id="{6D527B13-819E-584F-975A-4F2D124D499B}"/>
              </a:ext>
            </a:extLst>
          </p:cNvPr>
          <p:cNvSpPr>
            <a:spLocks noGrp="1"/>
          </p:cNvSpPr>
          <p:nvPr>
            <p:ph type="pic" sz="quarter" idx="35" hasCustomPrompt="1"/>
          </p:nvPr>
        </p:nvSpPr>
        <p:spPr>
          <a:xfrm>
            <a:off x="4591048" y="2052379"/>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29" name="Picture Placeholder 13">
            <a:extLst>
              <a:ext uri="{FF2B5EF4-FFF2-40B4-BE49-F238E27FC236}">
                <a16:creationId xmlns:a16="http://schemas.microsoft.com/office/drawing/2014/main" id="{9BE270BF-D668-5645-A36D-7EDF49C4C06F}"/>
              </a:ext>
            </a:extLst>
          </p:cNvPr>
          <p:cNvSpPr>
            <a:spLocks noGrp="1"/>
          </p:cNvSpPr>
          <p:nvPr>
            <p:ph type="pic" sz="quarter" idx="36" hasCustomPrompt="1"/>
          </p:nvPr>
        </p:nvSpPr>
        <p:spPr>
          <a:xfrm>
            <a:off x="4591048" y="2896927"/>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30" name="Picture Placeholder 13">
            <a:extLst>
              <a:ext uri="{FF2B5EF4-FFF2-40B4-BE49-F238E27FC236}">
                <a16:creationId xmlns:a16="http://schemas.microsoft.com/office/drawing/2014/main" id="{2D568162-B686-EE4D-8F62-767815F62930}"/>
              </a:ext>
            </a:extLst>
          </p:cNvPr>
          <p:cNvSpPr>
            <a:spLocks noGrp="1"/>
          </p:cNvSpPr>
          <p:nvPr>
            <p:ph type="pic" sz="quarter" idx="37" hasCustomPrompt="1"/>
          </p:nvPr>
        </p:nvSpPr>
        <p:spPr>
          <a:xfrm>
            <a:off x="4591048" y="3744653"/>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45" name="Text Placeholder 2">
            <a:extLst>
              <a:ext uri="{FF2B5EF4-FFF2-40B4-BE49-F238E27FC236}">
                <a16:creationId xmlns:a16="http://schemas.microsoft.com/office/drawing/2014/main" id="{4BAE0335-3DF8-744D-942E-3783BAE1AB97}"/>
              </a:ext>
            </a:extLst>
          </p:cNvPr>
          <p:cNvSpPr>
            <a:spLocks noGrp="1"/>
          </p:cNvSpPr>
          <p:nvPr>
            <p:ph type="body" sz="quarter" idx="46"/>
          </p:nvPr>
        </p:nvSpPr>
        <p:spPr>
          <a:xfrm>
            <a:off x="1206501" y="1204655"/>
            <a:ext cx="3346449" cy="808297"/>
          </a:xfrm>
          <a:prstGeom prst="rect">
            <a:avLst/>
          </a:prstGeom>
        </p:spPr>
        <p:txBody>
          <a:bodyPr lIns="72000" tIns="72000" rIns="72000" bIns="72000" anchor="ctr"/>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46" name="Text Placeholder 2">
            <a:extLst>
              <a:ext uri="{FF2B5EF4-FFF2-40B4-BE49-F238E27FC236}">
                <a16:creationId xmlns:a16="http://schemas.microsoft.com/office/drawing/2014/main" id="{76B69B21-FAB9-B548-AA71-166927105035}"/>
              </a:ext>
            </a:extLst>
          </p:cNvPr>
          <p:cNvSpPr>
            <a:spLocks noGrp="1"/>
          </p:cNvSpPr>
          <p:nvPr>
            <p:ph type="body" sz="quarter" idx="47"/>
          </p:nvPr>
        </p:nvSpPr>
        <p:spPr>
          <a:xfrm>
            <a:off x="1206501" y="2053707"/>
            <a:ext cx="3346449" cy="808297"/>
          </a:xfrm>
          <a:prstGeom prst="rect">
            <a:avLst/>
          </a:prstGeom>
        </p:spPr>
        <p:txBody>
          <a:bodyPr lIns="72000" tIns="72000" rIns="72000" bIns="72000" anchor="ctr"/>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47" name="Text Placeholder 2">
            <a:extLst>
              <a:ext uri="{FF2B5EF4-FFF2-40B4-BE49-F238E27FC236}">
                <a16:creationId xmlns:a16="http://schemas.microsoft.com/office/drawing/2014/main" id="{C961A351-BA7F-F248-BA1C-FE8F5B41865C}"/>
              </a:ext>
            </a:extLst>
          </p:cNvPr>
          <p:cNvSpPr>
            <a:spLocks noGrp="1"/>
          </p:cNvSpPr>
          <p:nvPr>
            <p:ph type="body" sz="quarter" idx="48"/>
          </p:nvPr>
        </p:nvSpPr>
        <p:spPr>
          <a:xfrm>
            <a:off x="1206501" y="2898257"/>
            <a:ext cx="3346449" cy="808297"/>
          </a:xfrm>
          <a:prstGeom prst="rect">
            <a:avLst/>
          </a:prstGeom>
        </p:spPr>
        <p:txBody>
          <a:bodyPr lIns="72000" tIns="72000" rIns="72000" bIns="72000" anchor="ctr"/>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48" name="Text Placeholder 2">
            <a:extLst>
              <a:ext uri="{FF2B5EF4-FFF2-40B4-BE49-F238E27FC236}">
                <a16:creationId xmlns:a16="http://schemas.microsoft.com/office/drawing/2014/main" id="{86B0B60C-CFAC-F944-A5B6-28DE2B47CCFC}"/>
              </a:ext>
            </a:extLst>
          </p:cNvPr>
          <p:cNvSpPr>
            <a:spLocks noGrp="1"/>
          </p:cNvSpPr>
          <p:nvPr>
            <p:ph type="body" sz="quarter" idx="49"/>
          </p:nvPr>
        </p:nvSpPr>
        <p:spPr>
          <a:xfrm>
            <a:off x="1206501" y="3745982"/>
            <a:ext cx="3346449" cy="808297"/>
          </a:xfrm>
          <a:prstGeom prst="rect">
            <a:avLst/>
          </a:prstGeom>
        </p:spPr>
        <p:txBody>
          <a:bodyPr lIns="72000" tIns="72000" rIns="72000" bIns="72000" anchor="ctr"/>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49" name="Text Placeholder 2">
            <a:extLst>
              <a:ext uri="{FF2B5EF4-FFF2-40B4-BE49-F238E27FC236}">
                <a16:creationId xmlns:a16="http://schemas.microsoft.com/office/drawing/2014/main" id="{0DA78130-F0D8-4E48-A7BD-9C43E0D28921}"/>
              </a:ext>
            </a:extLst>
          </p:cNvPr>
          <p:cNvSpPr>
            <a:spLocks noGrp="1"/>
          </p:cNvSpPr>
          <p:nvPr>
            <p:ph type="body" sz="quarter" idx="50"/>
          </p:nvPr>
        </p:nvSpPr>
        <p:spPr>
          <a:xfrm>
            <a:off x="5435601" y="1204655"/>
            <a:ext cx="3346449" cy="808297"/>
          </a:xfrm>
          <a:prstGeom prst="rect">
            <a:avLst/>
          </a:prstGeom>
        </p:spPr>
        <p:txBody>
          <a:bodyPr lIns="72000" tIns="72000" rIns="72000" bIns="72000" anchor="ctr"/>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50" name="Text Placeholder 2">
            <a:extLst>
              <a:ext uri="{FF2B5EF4-FFF2-40B4-BE49-F238E27FC236}">
                <a16:creationId xmlns:a16="http://schemas.microsoft.com/office/drawing/2014/main" id="{D9B24B1E-1B97-9D4D-A7F6-7881BCE6C88C}"/>
              </a:ext>
            </a:extLst>
          </p:cNvPr>
          <p:cNvSpPr>
            <a:spLocks noGrp="1"/>
          </p:cNvSpPr>
          <p:nvPr>
            <p:ph type="body" sz="quarter" idx="51"/>
          </p:nvPr>
        </p:nvSpPr>
        <p:spPr>
          <a:xfrm>
            <a:off x="5435601" y="2053707"/>
            <a:ext cx="3346449" cy="808297"/>
          </a:xfrm>
          <a:prstGeom prst="rect">
            <a:avLst/>
          </a:prstGeom>
        </p:spPr>
        <p:txBody>
          <a:bodyPr lIns="72000" tIns="72000" rIns="72000" bIns="72000" anchor="ctr"/>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51" name="Text Placeholder 2">
            <a:extLst>
              <a:ext uri="{FF2B5EF4-FFF2-40B4-BE49-F238E27FC236}">
                <a16:creationId xmlns:a16="http://schemas.microsoft.com/office/drawing/2014/main" id="{7411A668-540E-6440-B3EA-3775F6B9474E}"/>
              </a:ext>
            </a:extLst>
          </p:cNvPr>
          <p:cNvSpPr>
            <a:spLocks noGrp="1"/>
          </p:cNvSpPr>
          <p:nvPr>
            <p:ph type="body" sz="quarter" idx="52"/>
          </p:nvPr>
        </p:nvSpPr>
        <p:spPr>
          <a:xfrm>
            <a:off x="5435601" y="2898257"/>
            <a:ext cx="3346449" cy="808297"/>
          </a:xfrm>
          <a:prstGeom prst="rect">
            <a:avLst/>
          </a:prstGeom>
        </p:spPr>
        <p:txBody>
          <a:bodyPr lIns="72000" tIns="72000" rIns="72000" bIns="72000" anchor="ctr"/>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52" name="Text Placeholder 2">
            <a:extLst>
              <a:ext uri="{FF2B5EF4-FFF2-40B4-BE49-F238E27FC236}">
                <a16:creationId xmlns:a16="http://schemas.microsoft.com/office/drawing/2014/main" id="{76CD5C6C-1AAC-9C44-9F79-3E1505FB7C96}"/>
              </a:ext>
            </a:extLst>
          </p:cNvPr>
          <p:cNvSpPr>
            <a:spLocks noGrp="1"/>
          </p:cNvSpPr>
          <p:nvPr>
            <p:ph type="body" sz="quarter" idx="53"/>
          </p:nvPr>
        </p:nvSpPr>
        <p:spPr>
          <a:xfrm>
            <a:off x="5435601" y="3745982"/>
            <a:ext cx="3346449" cy="808297"/>
          </a:xfrm>
          <a:prstGeom prst="rect">
            <a:avLst/>
          </a:prstGeom>
        </p:spPr>
        <p:txBody>
          <a:bodyPr lIns="72000" tIns="72000" rIns="72000" bIns="72000" anchor="ctr"/>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pic>
        <p:nvPicPr>
          <p:cNvPr id="53" name="Graphic 52">
            <a:extLst>
              <a:ext uri="{FF2B5EF4-FFF2-40B4-BE49-F238E27FC236}">
                <a16:creationId xmlns:a16="http://schemas.microsoft.com/office/drawing/2014/main" id="{BA2AB67D-8DC8-F046-AB04-3470FE5761E9}"/>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Tree>
    <p:extLst>
      <p:ext uri="{BB962C8B-B14F-4D97-AF65-F5344CB8AC3E}">
        <p14:creationId xmlns:p14="http://schemas.microsoft.com/office/powerpoint/2010/main" val="232440503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Main Content 11">
    <p:spTree>
      <p:nvGrpSpPr>
        <p:cNvPr id="1" name=""/>
        <p:cNvGrpSpPr/>
        <p:nvPr/>
      </p:nvGrpSpPr>
      <p:grpSpPr>
        <a:xfrm>
          <a:off x="0" y="0"/>
          <a:ext cx="0" cy="0"/>
          <a:chOff x="0" y="0"/>
          <a:chExt cx="0" cy="0"/>
        </a:xfrm>
      </p:grpSpPr>
      <p:sp>
        <p:nvSpPr>
          <p:cNvPr id="4" name="Graphic 24">
            <a:extLst>
              <a:ext uri="{FF2B5EF4-FFF2-40B4-BE49-F238E27FC236}">
                <a16:creationId xmlns:a16="http://schemas.microsoft.com/office/drawing/2014/main" id="{05113FB5-2BAA-E34A-8F53-D23C769BA1C9}"/>
              </a:ext>
            </a:extLst>
          </p:cNvPr>
          <p:cNvSpPr/>
          <p:nvPr userDrawn="1"/>
        </p:nvSpPr>
        <p:spPr>
          <a:xfrm>
            <a:off x="358774" y="358775"/>
            <a:ext cx="7578727" cy="809627"/>
          </a:xfrm>
          <a:custGeom>
            <a:avLst/>
            <a:gdLst>
              <a:gd name="connsiteX0" fmla="*/ 36053 w 7574535"/>
              <a:gd name="connsiteY0" fmla="*/ 0 h 806841"/>
              <a:gd name="connsiteX1" fmla="*/ 7538610 w 7574535"/>
              <a:gd name="connsiteY1" fmla="*/ 0 h 806841"/>
              <a:gd name="connsiteX2" fmla="*/ 7574536 w 7574535"/>
              <a:gd name="connsiteY2" fmla="*/ 35801 h 806841"/>
              <a:gd name="connsiteX3" fmla="*/ 7574536 w 7574535"/>
              <a:gd name="connsiteY3" fmla="*/ 771041 h 806841"/>
              <a:gd name="connsiteX4" fmla="*/ 7538610 w 7574535"/>
              <a:gd name="connsiteY4" fmla="*/ 806842 h 806841"/>
              <a:gd name="connsiteX5" fmla="*/ 35926 w 7574535"/>
              <a:gd name="connsiteY5" fmla="*/ 806842 h 806841"/>
              <a:gd name="connsiteX6" fmla="*/ 0 w 7574535"/>
              <a:gd name="connsiteY6" fmla="*/ 771041 h 806841"/>
              <a:gd name="connsiteX7" fmla="*/ 0 w 7574535"/>
              <a:gd name="connsiteY7" fmla="*/ 35927 h 806841"/>
              <a:gd name="connsiteX8" fmla="*/ 36053 w 7574535"/>
              <a:gd name="connsiteY8" fmla="*/ 0 h 80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74535" h="806841">
                <a:moveTo>
                  <a:pt x="36053" y="0"/>
                </a:moveTo>
                <a:lnTo>
                  <a:pt x="7538610" y="0"/>
                </a:lnTo>
                <a:cubicBezTo>
                  <a:pt x="7558452" y="0"/>
                  <a:pt x="7574536" y="16028"/>
                  <a:pt x="7574536" y="35801"/>
                </a:cubicBezTo>
                <a:lnTo>
                  <a:pt x="7574536" y="771041"/>
                </a:lnTo>
                <a:cubicBezTo>
                  <a:pt x="7574536" y="790814"/>
                  <a:pt x="7558452" y="806842"/>
                  <a:pt x="7538610" y="806842"/>
                </a:cubicBezTo>
                <a:lnTo>
                  <a:pt x="35926" y="806842"/>
                </a:lnTo>
                <a:cubicBezTo>
                  <a:pt x="16085" y="806842"/>
                  <a:pt x="0" y="790814"/>
                  <a:pt x="0" y="771041"/>
                </a:cubicBezTo>
                <a:lnTo>
                  <a:pt x="0" y="35927"/>
                </a:lnTo>
                <a:cubicBezTo>
                  <a:pt x="0" y="16085"/>
                  <a:pt x="16141" y="0"/>
                  <a:pt x="36053" y="0"/>
                </a:cubicBezTo>
                <a:close/>
              </a:path>
            </a:pathLst>
          </a:custGeom>
          <a:solidFill>
            <a:schemeClr val="tx2"/>
          </a:solidFill>
          <a:ln w="12684" cap="flat">
            <a:noFill/>
            <a:prstDash val="solid"/>
            <a:miter/>
          </a:ln>
        </p:spPr>
        <p:txBody>
          <a:bodyPr rtlCol="0" anchor="ctr"/>
          <a:lstStyle/>
          <a:p>
            <a:endParaRPr lang="en-GB" sz="1800" dirty="0"/>
          </a:p>
        </p:txBody>
      </p:sp>
      <p:sp>
        <p:nvSpPr>
          <p:cNvPr id="6" name="Graphic 20">
            <a:extLst>
              <a:ext uri="{FF2B5EF4-FFF2-40B4-BE49-F238E27FC236}">
                <a16:creationId xmlns:a16="http://schemas.microsoft.com/office/drawing/2014/main" id="{D7870567-1B80-524E-B822-7302C3F5E232}"/>
              </a:ext>
            </a:extLst>
          </p:cNvPr>
          <p:cNvSpPr/>
          <p:nvPr userDrawn="1"/>
        </p:nvSpPr>
        <p:spPr>
          <a:xfrm>
            <a:off x="7978525" y="358775"/>
            <a:ext cx="806841" cy="809627"/>
          </a:xfrm>
          <a:custGeom>
            <a:avLst/>
            <a:gdLst>
              <a:gd name="connsiteX0" fmla="*/ 35927 w 806841"/>
              <a:gd name="connsiteY0" fmla="*/ 0 h 806969"/>
              <a:gd name="connsiteX1" fmla="*/ 770914 w 806841"/>
              <a:gd name="connsiteY1" fmla="*/ 0 h 806969"/>
              <a:gd name="connsiteX2" fmla="*/ 806841 w 806841"/>
              <a:gd name="connsiteY2" fmla="*/ 35927 h 806969"/>
              <a:gd name="connsiteX3" fmla="*/ 806841 w 806841"/>
              <a:gd name="connsiteY3" fmla="*/ 771042 h 806969"/>
              <a:gd name="connsiteX4" fmla="*/ 770914 w 806841"/>
              <a:gd name="connsiteY4" fmla="*/ 806969 h 806969"/>
              <a:gd name="connsiteX5" fmla="*/ 35801 w 806841"/>
              <a:gd name="connsiteY5" fmla="*/ 806969 h 806969"/>
              <a:gd name="connsiteX6" fmla="*/ 0 w 806841"/>
              <a:gd name="connsiteY6" fmla="*/ 771169 h 806969"/>
              <a:gd name="connsiteX7" fmla="*/ 0 w 806841"/>
              <a:gd name="connsiteY7" fmla="*/ 771042 h 806969"/>
              <a:gd name="connsiteX8" fmla="*/ 0 w 806841"/>
              <a:gd name="connsiteY8" fmla="*/ 35927 h 806969"/>
              <a:gd name="connsiteX9" fmla="*/ 35927 w 806841"/>
              <a:gd name="connsiteY9" fmla="*/ 0 h 8069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6841" h="806969">
                <a:moveTo>
                  <a:pt x="35927" y="0"/>
                </a:moveTo>
                <a:lnTo>
                  <a:pt x="770914" y="0"/>
                </a:lnTo>
                <a:cubicBezTo>
                  <a:pt x="790756" y="0"/>
                  <a:pt x="806841" y="16085"/>
                  <a:pt x="806841" y="35927"/>
                </a:cubicBezTo>
                <a:lnTo>
                  <a:pt x="806841" y="771042"/>
                </a:lnTo>
                <a:cubicBezTo>
                  <a:pt x="806841" y="790884"/>
                  <a:pt x="790756" y="806969"/>
                  <a:pt x="770914" y="806969"/>
                </a:cubicBezTo>
                <a:lnTo>
                  <a:pt x="35801" y="806969"/>
                </a:lnTo>
                <a:cubicBezTo>
                  <a:pt x="16029" y="806969"/>
                  <a:pt x="0" y="790941"/>
                  <a:pt x="0" y="771169"/>
                </a:cubicBezTo>
                <a:cubicBezTo>
                  <a:pt x="0" y="771127"/>
                  <a:pt x="0" y="771084"/>
                  <a:pt x="0" y="771042"/>
                </a:cubicBezTo>
                <a:lnTo>
                  <a:pt x="0" y="35927"/>
                </a:lnTo>
                <a:cubicBezTo>
                  <a:pt x="0" y="16085"/>
                  <a:pt x="16085" y="0"/>
                  <a:pt x="35927" y="0"/>
                </a:cubicBezTo>
                <a:close/>
              </a:path>
            </a:pathLst>
          </a:custGeom>
          <a:solidFill>
            <a:schemeClr val="tx2"/>
          </a:solidFill>
          <a:ln w="12502" cap="flat">
            <a:noFill/>
            <a:prstDash val="solid"/>
            <a:miter/>
          </a:ln>
        </p:spPr>
        <p:txBody>
          <a:bodyPr rtlCol="0" anchor="ctr"/>
          <a:lstStyle/>
          <a:p>
            <a:endParaRPr lang="en-GB" sz="1800" dirty="0"/>
          </a:p>
        </p:txBody>
      </p:sp>
      <p:sp>
        <p:nvSpPr>
          <p:cNvPr id="18" name="Picture Placeholder 13">
            <a:extLst>
              <a:ext uri="{FF2B5EF4-FFF2-40B4-BE49-F238E27FC236}">
                <a16:creationId xmlns:a16="http://schemas.microsoft.com/office/drawing/2014/main" id="{3424B53A-428D-584C-8801-C74DB01564D8}"/>
              </a:ext>
            </a:extLst>
          </p:cNvPr>
          <p:cNvSpPr>
            <a:spLocks noGrp="1"/>
          </p:cNvSpPr>
          <p:nvPr>
            <p:ph type="pic" sz="quarter" idx="19" hasCustomPrompt="1"/>
          </p:nvPr>
        </p:nvSpPr>
        <p:spPr>
          <a:xfrm>
            <a:off x="358780" y="1204654"/>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21" name="Picture Placeholder 13">
            <a:extLst>
              <a:ext uri="{FF2B5EF4-FFF2-40B4-BE49-F238E27FC236}">
                <a16:creationId xmlns:a16="http://schemas.microsoft.com/office/drawing/2014/main" id="{44BF00BE-CD8E-3447-89CA-434C99C4F8AF}"/>
              </a:ext>
            </a:extLst>
          </p:cNvPr>
          <p:cNvSpPr>
            <a:spLocks noGrp="1"/>
          </p:cNvSpPr>
          <p:nvPr>
            <p:ph type="pic" sz="quarter" idx="22" hasCustomPrompt="1"/>
          </p:nvPr>
        </p:nvSpPr>
        <p:spPr>
          <a:xfrm>
            <a:off x="358780" y="3744653"/>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22" name="Text Placeholder 33">
            <a:extLst>
              <a:ext uri="{FF2B5EF4-FFF2-40B4-BE49-F238E27FC236}">
                <a16:creationId xmlns:a16="http://schemas.microsoft.com/office/drawing/2014/main" id="{31BE4ED4-66E5-DD40-B407-45CA4D59A145}"/>
              </a:ext>
            </a:extLst>
          </p:cNvPr>
          <p:cNvSpPr>
            <a:spLocks noGrp="1"/>
          </p:cNvSpPr>
          <p:nvPr>
            <p:ph type="body" sz="quarter" idx="14" hasCustomPrompt="1"/>
          </p:nvPr>
        </p:nvSpPr>
        <p:spPr>
          <a:xfrm>
            <a:off x="355854" y="358776"/>
            <a:ext cx="7578727" cy="805122"/>
          </a:xfrm>
          <a:prstGeom prst="rect">
            <a:avLst/>
          </a:prstGeom>
        </p:spPr>
        <p:txBody>
          <a:bodyPr lIns="72000" tIns="72000" rIns="72000" bIns="72000" anchor="ctr"/>
          <a:lstStyle>
            <a:lvl1pPr marL="0" indent="0">
              <a:lnSpc>
                <a:spcPct val="110000"/>
              </a:lnSpc>
              <a:spcBef>
                <a:spcPts val="0"/>
              </a:spcBef>
              <a:buNone/>
              <a:defRPr sz="2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Insert heading</a:t>
            </a:r>
          </a:p>
        </p:txBody>
      </p:sp>
      <p:sp>
        <p:nvSpPr>
          <p:cNvPr id="24" name="Picture Placeholder 13">
            <a:extLst>
              <a:ext uri="{FF2B5EF4-FFF2-40B4-BE49-F238E27FC236}">
                <a16:creationId xmlns:a16="http://schemas.microsoft.com/office/drawing/2014/main" id="{C1AC6098-B31D-BC45-A4AC-96EDE1B83924}"/>
              </a:ext>
            </a:extLst>
          </p:cNvPr>
          <p:cNvSpPr>
            <a:spLocks noGrp="1"/>
          </p:cNvSpPr>
          <p:nvPr>
            <p:ph type="pic" sz="quarter" idx="23" hasCustomPrompt="1"/>
          </p:nvPr>
        </p:nvSpPr>
        <p:spPr>
          <a:xfrm>
            <a:off x="1206501" y="1204654"/>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25" name="Picture Placeholder 13">
            <a:extLst>
              <a:ext uri="{FF2B5EF4-FFF2-40B4-BE49-F238E27FC236}">
                <a16:creationId xmlns:a16="http://schemas.microsoft.com/office/drawing/2014/main" id="{79EFE7F2-A49D-E74F-B947-8A0A16B22BE5}"/>
              </a:ext>
            </a:extLst>
          </p:cNvPr>
          <p:cNvSpPr>
            <a:spLocks noGrp="1"/>
          </p:cNvSpPr>
          <p:nvPr>
            <p:ph type="pic" sz="quarter" idx="24" hasCustomPrompt="1"/>
          </p:nvPr>
        </p:nvSpPr>
        <p:spPr>
          <a:xfrm>
            <a:off x="3743326" y="1204654"/>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27" name="Picture Placeholder 13">
            <a:extLst>
              <a:ext uri="{FF2B5EF4-FFF2-40B4-BE49-F238E27FC236}">
                <a16:creationId xmlns:a16="http://schemas.microsoft.com/office/drawing/2014/main" id="{F3231A4E-261F-3841-B3A0-63FDF621A649}"/>
              </a:ext>
            </a:extLst>
          </p:cNvPr>
          <p:cNvSpPr>
            <a:spLocks noGrp="1"/>
          </p:cNvSpPr>
          <p:nvPr>
            <p:ph type="pic" sz="quarter" idx="25" hasCustomPrompt="1"/>
          </p:nvPr>
        </p:nvSpPr>
        <p:spPr>
          <a:xfrm>
            <a:off x="7127877" y="1204654"/>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28" name="Picture Placeholder 13">
            <a:extLst>
              <a:ext uri="{FF2B5EF4-FFF2-40B4-BE49-F238E27FC236}">
                <a16:creationId xmlns:a16="http://schemas.microsoft.com/office/drawing/2014/main" id="{CC74147F-DF20-274D-9817-132FE94CEB31}"/>
              </a:ext>
            </a:extLst>
          </p:cNvPr>
          <p:cNvSpPr>
            <a:spLocks noGrp="1"/>
          </p:cNvSpPr>
          <p:nvPr>
            <p:ph type="pic" sz="quarter" idx="26" hasCustomPrompt="1"/>
          </p:nvPr>
        </p:nvSpPr>
        <p:spPr>
          <a:xfrm>
            <a:off x="6283326" y="2051052"/>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31" name="Picture Placeholder 13">
            <a:extLst>
              <a:ext uri="{FF2B5EF4-FFF2-40B4-BE49-F238E27FC236}">
                <a16:creationId xmlns:a16="http://schemas.microsoft.com/office/drawing/2014/main" id="{E744A361-4C1F-2D4E-A000-9E6350E3BCE6}"/>
              </a:ext>
            </a:extLst>
          </p:cNvPr>
          <p:cNvSpPr>
            <a:spLocks noGrp="1"/>
          </p:cNvSpPr>
          <p:nvPr>
            <p:ph type="pic" sz="quarter" idx="27" hasCustomPrompt="1"/>
          </p:nvPr>
        </p:nvSpPr>
        <p:spPr>
          <a:xfrm>
            <a:off x="5435601" y="2051052"/>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32" name="Picture Placeholder 13">
            <a:extLst>
              <a:ext uri="{FF2B5EF4-FFF2-40B4-BE49-F238E27FC236}">
                <a16:creationId xmlns:a16="http://schemas.microsoft.com/office/drawing/2014/main" id="{72F198D7-EA44-534A-B6EF-4595048C7C84}"/>
              </a:ext>
            </a:extLst>
          </p:cNvPr>
          <p:cNvSpPr>
            <a:spLocks noGrp="1"/>
          </p:cNvSpPr>
          <p:nvPr>
            <p:ph type="pic" sz="quarter" idx="28" hasCustomPrompt="1"/>
          </p:nvPr>
        </p:nvSpPr>
        <p:spPr>
          <a:xfrm>
            <a:off x="2051052" y="2898777"/>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33" name="Picture Placeholder 13">
            <a:extLst>
              <a:ext uri="{FF2B5EF4-FFF2-40B4-BE49-F238E27FC236}">
                <a16:creationId xmlns:a16="http://schemas.microsoft.com/office/drawing/2014/main" id="{EF5DB763-A878-3143-8F8E-F70EC25F09F3}"/>
              </a:ext>
            </a:extLst>
          </p:cNvPr>
          <p:cNvSpPr>
            <a:spLocks noGrp="1"/>
          </p:cNvSpPr>
          <p:nvPr>
            <p:ph type="pic" sz="quarter" idx="29" hasCustomPrompt="1"/>
          </p:nvPr>
        </p:nvSpPr>
        <p:spPr>
          <a:xfrm>
            <a:off x="7978525" y="3744653"/>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34" name="Graphic 21">
            <a:extLst>
              <a:ext uri="{FF2B5EF4-FFF2-40B4-BE49-F238E27FC236}">
                <a16:creationId xmlns:a16="http://schemas.microsoft.com/office/drawing/2014/main" id="{101E9D52-2019-3C4B-AE0C-4A71076C329A}"/>
              </a:ext>
            </a:extLst>
          </p:cNvPr>
          <p:cNvSpPr/>
          <p:nvPr userDrawn="1"/>
        </p:nvSpPr>
        <p:spPr>
          <a:xfrm>
            <a:off x="361951" y="2051050"/>
            <a:ext cx="1654175" cy="1654176"/>
          </a:xfrm>
          <a:custGeom>
            <a:avLst/>
            <a:gdLst>
              <a:gd name="connsiteX0" fmla="*/ 0 w 1659821"/>
              <a:gd name="connsiteY0" fmla="*/ 1625428 h 1661095"/>
              <a:gd name="connsiteX1" fmla="*/ 35668 w 1659821"/>
              <a:gd name="connsiteY1" fmla="*/ 1661095 h 1661095"/>
              <a:gd name="connsiteX2" fmla="*/ 1624154 w 1659821"/>
              <a:gd name="connsiteY2" fmla="*/ 1661095 h 1661095"/>
              <a:gd name="connsiteX3" fmla="*/ 1659822 w 1659821"/>
              <a:gd name="connsiteY3" fmla="*/ 1625428 h 1661095"/>
              <a:gd name="connsiteX4" fmla="*/ 1659822 w 1659821"/>
              <a:gd name="connsiteY4" fmla="*/ 35668 h 1661095"/>
              <a:gd name="connsiteX5" fmla="*/ 1624154 w 1659821"/>
              <a:gd name="connsiteY5" fmla="*/ 0 h 1661095"/>
              <a:gd name="connsiteX6" fmla="*/ 35668 w 1659821"/>
              <a:gd name="connsiteY6" fmla="*/ 0 h 1661095"/>
              <a:gd name="connsiteX7" fmla="*/ 0 w 1659821"/>
              <a:gd name="connsiteY7" fmla="*/ 35668 h 1661095"/>
              <a:gd name="connsiteX8" fmla="*/ 0 w 1659821"/>
              <a:gd name="connsiteY8" fmla="*/ 1625428 h 1661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59821" h="1661095">
                <a:moveTo>
                  <a:pt x="0" y="1625428"/>
                </a:moveTo>
                <a:cubicBezTo>
                  <a:pt x="0" y="1645809"/>
                  <a:pt x="16560" y="1661095"/>
                  <a:pt x="35668" y="1661095"/>
                </a:cubicBezTo>
                <a:lnTo>
                  <a:pt x="1624154" y="1661095"/>
                </a:lnTo>
                <a:cubicBezTo>
                  <a:pt x="1644536" y="1661095"/>
                  <a:pt x="1659822" y="1644536"/>
                  <a:pt x="1659822" y="1625428"/>
                </a:cubicBezTo>
                <a:lnTo>
                  <a:pt x="1659822" y="35668"/>
                </a:lnTo>
                <a:cubicBezTo>
                  <a:pt x="1659822" y="15286"/>
                  <a:pt x="1643262" y="0"/>
                  <a:pt x="1624154" y="0"/>
                </a:cubicBezTo>
                <a:lnTo>
                  <a:pt x="35668" y="0"/>
                </a:lnTo>
                <a:cubicBezTo>
                  <a:pt x="16560" y="0"/>
                  <a:pt x="0" y="16560"/>
                  <a:pt x="0" y="35668"/>
                </a:cubicBezTo>
                <a:lnTo>
                  <a:pt x="0" y="1625428"/>
                </a:lnTo>
                <a:close/>
              </a:path>
            </a:pathLst>
          </a:custGeom>
          <a:solidFill>
            <a:schemeClr val="accent5"/>
          </a:solidFill>
          <a:ln w="12676" cap="flat">
            <a:noFill/>
            <a:prstDash val="solid"/>
            <a:miter/>
          </a:ln>
        </p:spPr>
        <p:txBody>
          <a:bodyPr rtlCol="0" anchor="ctr"/>
          <a:lstStyle/>
          <a:p>
            <a:endParaRPr lang="en-GB" sz="1800" dirty="0"/>
          </a:p>
        </p:txBody>
      </p:sp>
      <p:sp>
        <p:nvSpPr>
          <p:cNvPr id="35" name="Graphic 21">
            <a:extLst>
              <a:ext uri="{FF2B5EF4-FFF2-40B4-BE49-F238E27FC236}">
                <a16:creationId xmlns:a16="http://schemas.microsoft.com/office/drawing/2014/main" id="{BF70A9F6-D37B-5E4D-B5F7-60FAE518BB7C}"/>
              </a:ext>
            </a:extLst>
          </p:cNvPr>
          <p:cNvSpPr/>
          <p:nvPr userDrawn="1"/>
        </p:nvSpPr>
        <p:spPr>
          <a:xfrm>
            <a:off x="2054226" y="1206499"/>
            <a:ext cx="1654175" cy="1654176"/>
          </a:xfrm>
          <a:custGeom>
            <a:avLst/>
            <a:gdLst>
              <a:gd name="connsiteX0" fmla="*/ 0 w 1659821"/>
              <a:gd name="connsiteY0" fmla="*/ 1625428 h 1661095"/>
              <a:gd name="connsiteX1" fmla="*/ 35668 w 1659821"/>
              <a:gd name="connsiteY1" fmla="*/ 1661095 h 1661095"/>
              <a:gd name="connsiteX2" fmla="*/ 1624154 w 1659821"/>
              <a:gd name="connsiteY2" fmla="*/ 1661095 h 1661095"/>
              <a:gd name="connsiteX3" fmla="*/ 1659822 w 1659821"/>
              <a:gd name="connsiteY3" fmla="*/ 1625428 h 1661095"/>
              <a:gd name="connsiteX4" fmla="*/ 1659822 w 1659821"/>
              <a:gd name="connsiteY4" fmla="*/ 35668 h 1661095"/>
              <a:gd name="connsiteX5" fmla="*/ 1624154 w 1659821"/>
              <a:gd name="connsiteY5" fmla="*/ 0 h 1661095"/>
              <a:gd name="connsiteX6" fmla="*/ 35668 w 1659821"/>
              <a:gd name="connsiteY6" fmla="*/ 0 h 1661095"/>
              <a:gd name="connsiteX7" fmla="*/ 0 w 1659821"/>
              <a:gd name="connsiteY7" fmla="*/ 35668 h 1661095"/>
              <a:gd name="connsiteX8" fmla="*/ 0 w 1659821"/>
              <a:gd name="connsiteY8" fmla="*/ 1625428 h 1661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59821" h="1661095">
                <a:moveTo>
                  <a:pt x="0" y="1625428"/>
                </a:moveTo>
                <a:cubicBezTo>
                  <a:pt x="0" y="1645809"/>
                  <a:pt x="16560" y="1661095"/>
                  <a:pt x="35668" y="1661095"/>
                </a:cubicBezTo>
                <a:lnTo>
                  <a:pt x="1624154" y="1661095"/>
                </a:lnTo>
                <a:cubicBezTo>
                  <a:pt x="1644536" y="1661095"/>
                  <a:pt x="1659822" y="1644536"/>
                  <a:pt x="1659822" y="1625428"/>
                </a:cubicBezTo>
                <a:lnTo>
                  <a:pt x="1659822" y="35668"/>
                </a:lnTo>
                <a:cubicBezTo>
                  <a:pt x="1659822" y="15286"/>
                  <a:pt x="1643262" y="0"/>
                  <a:pt x="1624154" y="0"/>
                </a:cubicBezTo>
                <a:lnTo>
                  <a:pt x="35668" y="0"/>
                </a:lnTo>
                <a:cubicBezTo>
                  <a:pt x="16560" y="0"/>
                  <a:pt x="0" y="16560"/>
                  <a:pt x="0" y="35668"/>
                </a:cubicBezTo>
                <a:lnTo>
                  <a:pt x="0" y="1625428"/>
                </a:lnTo>
                <a:close/>
              </a:path>
            </a:pathLst>
          </a:custGeom>
          <a:solidFill>
            <a:schemeClr val="accent1"/>
          </a:solidFill>
          <a:ln w="12676" cap="flat">
            <a:noFill/>
            <a:prstDash val="solid"/>
            <a:miter/>
          </a:ln>
        </p:spPr>
        <p:txBody>
          <a:bodyPr rtlCol="0" anchor="ctr"/>
          <a:lstStyle/>
          <a:p>
            <a:endParaRPr lang="en-GB" sz="1800" dirty="0"/>
          </a:p>
        </p:txBody>
      </p:sp>
      <p:sp>
        <p:nvSpPr>
          <p:cNvPr id="36" name="Graphic 21">
            <a:extLst>
              <a:ext uri="{FF2B5EF4-FFF2-40B4-BE49-F238E27FC236}">
                <a16:creationId xmlns:a16="http://schemas.microsoft.com/office/drawing/2014/main" id="{5500070D-5543-F541-B202-167A172FA6C3}"/>
              </a:ext>
            </a:extLst>
          </p:cNvPr>
          <p:cNvSpPr/>
          <p:nvPr userDrawn="1"/>
        </p:nvSpPr>
        <p:spPr>
          <a:xfrm>
            <a:off x="3746502" y="2051050"/>
            <a:ext cx="1654175" cy="1654176"/>
          </a:xfrm>
          <a:custGeom>
            <a:avLst/>
            <a:gdLst>
              <a:gd name="connsiteX0" fmla="*/ 0 w 1659821"/>
              <a:gd name="connsiteY0" fmla="*/ 1625428 h 1661095"/>
              <a:gd name="connsiteX1" fmla="*/ 35668 w 1659821"/>
              <a:gd name="connsiteY1" fmla="*/ 1661095 h 1661095"/>
              <a:gd name="connsiteX2" fmla="*/ 1624154 w 1659821"/>
              <a:gd name="connsiteY2" fmla="*/ 1661095 h 1661095"/>
              <a:gd name="connsiteX3" fmla="*/ 1659822 w 1659821"/>
              <a:gd name="connsiteY3" fmla="*/ 1625428 h 1661095"/>
              <a:gd name="connsiteX4" fmla="*/ 1659822 w 1659821"/>
              <a:gd name="connsiteY4" fmla="*/ 35668 h 1661095"/>
              <a:gd name="connsiteX5" fmla="*/ 1624154 w 1659821"/>
              <a:gd name="connsiteY5" fmla="*/ 0 h 1661095"/>
              <a:gd name="connsiteX6" fmla="*/ 35668 w 1659821"/>
              <a:gd name="connsiteY6" fmla="*/ 0 h 1661095"/>
              <a:gd name="connsiteX7" fmla="*/ 0 w 1659821"/>
              <a:gd name="connsiteY7" fmla="*/ 35668 h 1661095"/>
              <a:gd name="connsiteX8" fmla="*/ 0 w 1659821"/>
              <a:gd name="connsiteY8" fmla="*/ 1625428 h 1661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59821" h="1661095">
                <a:moveTo>
                  <a:pt x="0" y="1625428"/>
                </a:moveTo>
                <a:cubicBezTo>
                  <a:pt x="0" y="1645809"/>
                  <a:pt x="16560" y="1661095"/>
                  <a:pt x="35668" y="1661095"/>
                </a:cubicBezTo>
                <a:lnTo>
                  <a:pt x="1624154" y="1661095"/>
                </a:lnTo>
                <a:cubicBezTo>
                  <a:pt x="1644536" y="1661095"/>
                  <a:pt x="1659822" y="1644536"/>
                  <a:pt x="1659822" y="1625428"/>
                </a:cubicBezTo>
                <a:lnTo>
                  <a:pt x="1659822" y="35668"/>
                </a:lnTo>
                <a:cubicBezTo>
                  <a:pt x="1659822" y="15286"/>
                  <a:pt x="1643262" y="0"/>
                  <a:pt x="1624154" y="0"/>
                </a:cubicBezTo>
                <a:lnTo>
                  <a:pt x="35668" y="0"/>
                </a:lnTo>
                <a:cubicBezTo>
                  <a:pt x="16560" y="0"/>
                  <a:pt x="0" y="16560"/>
                  <a:pt x="0" y="35668"/>
                </a:cubicBezTo>
                <a:lnTo>
                  <a:pt x="0" y="1625428"/>
                </a:lnTo>
                <a:close/>
              </a:path>
            </a:pathLst>
          </a:custGeom>
          <a:solidFill>
            <a:schemeClr val="accent3"/>
          </a:solidFill>
          <a:ln w="12676" cap="flat">
            <a:noFill/>
            <a:prstDash val="solid"/>
            <a:miter/>
          </a:ln>
        </p:spPr>
        <p:txBody>
          <a:bodyPr rtlCol="0" anchor="ctr"/>
          <a:lstStyle/>
          <a:p>
            <a:endParaRPr lang="en-GB" sz="1800" dirty="0"/>
          </a:p>
        </p:txBody>
      </p:sp>
      <p:sp>
        <p:nvSpPr>
          <p:cNvPr id="37" name="Graphic 11">
            <a:extLst>
              <a:ext uri="{FF2B5EF4-FFF2-40B4-BE49-F238E27FC236}">
                <a16:creationId xmlns:a16="http://schemas.microsoft.com/office/drawing/2014/main" id="{FE7A6FA4-5082-1D48-85BC-D6CDB5B593EA}"/>
              </a:ext>
            </a:extLst>
          </p:cNvPr>
          <p:cNvSpPr/>
          <p:nvPr userDrawn="1"/>
        </p:nvSpPr>
        <p:spPr>
          <a:xfrm>
            <a:off x="1207891" y="3743327"/>
            <a:ext cx="3346453" cy="809627"/>
          </a:xfrm>
          <a:custGeom>
            <a:avLst/>
            <a:gdLst>
              <a:gd name="connsiteX0" fmla="*/ 36000 w 3342268"/>
              <a:gd name="connsiteY0" fmla="*/ 0 h 806968"/>
              <a:gd name="connsiteX1" fmla="*/ 3306395 w 3342268"/>
              <a:gd name="connsiteY1" fmla="*/ 0 h 806968"/>
              <a:gd name="connsiteX2" fmla="*/ 3342268 w 3342268"/>
              <a:gd name="connsiteY2" fmla="*/ 35801 h 806968"/>
              <a:gd name="connsiteX3" fmla="*/ 3342268 w 3342268"/>
              <a:gd name="connsiteY3" fmla="*/ 771041 h 806968"/>
              <a:gd name="connsiteX4" fmla="*/ 3306268 w 3342268"/>
              <a:gd name="connsiteY4" fmla="*/ 806968 h 806968"/>
              <a:gd name="connsiteX5" fmla="*/ 35873 w 3342268"/>
              <a:gd name="connsiteY5" fmla="*/ 806968 h 806968"/>
              <a:gd name="connsiteX6" fmla="*/ 0 w 3342268"/>
              <a:gd name="connsiteY6" fmla="*/ 771168 h 806968"/>
              <a:gd name="connsiteX7" fmla="*/ 0 w 3342268"/>
              <a:gd name="connsiteY7" fmla="*/ 771041 h 806968"/>
              <a:gd name="connsiteX8" fmla="*/ 0 w 3342268"/>
              <a:gd name="connsiteY8" fmla="*/ 35927 h 806968"/>
              <a:gd name="connsiteX9" fmla="*/ 36000 w 3342268"/>
              <a:gd name="connsiteY9" fmla="*/ 0 h 806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342268" h="806968">
                <a:moveTo>
                  <a:pt x="36000" y="0"/>
                </a:moveTo>
                <a:lnTo>
                  <a:pt x="3306395" y="0"/>
                </a:lnTo>
                <a:cubicBezTo>
                  <a:pt x="3326208" y="0"/>
                  <a:pt x="3342268" y="16028"/>
                  <a:pt x="3342268" y="35801"/>
                </a:cubicBezTo>
                <a:lnTo>
                  <a:pt x="3342268" y="771041"/>
                </a:lnTo>
                <a:cubicBezTo>
                  <a:pt x="3342268" y="790883"/>
                  <a:pt x="3326145" y="806968"/>
                  <a:pt x="3306268" y="806968"/>
                </a:cubicBezTo>
                <a:lnTo>
                  <a:pt x="35873" y="806968"/>
                </a:lnTo>
                <a:cubicBezTo>
                  <a:pt x="16061" y="806968"/>
                  <a:pt x="0" y="790940"/>
                  <a:pt x="0" y="771168"/>
                </a:cubicBezTo>
                <a:cubicBezTo>
                  <a:pt x="0" y="771126"/>
                  <a:pt x="0" y="771083"/>
                  <a:pt x="0" y="771041"/>
                </a:cubicBezTo>
                <a:lnTo>
                  <a:pt x="0" y="35927"/>
                </a:lnTo>
                <a:cubicBezTo>
                  <a:pt x="0" y="16085"/>
                  <a:pt x="16118" y="0"/>
                  <a:pt x="36000" y="0"/>
                </a:cubicBezTo>
                <a:close/>
              </a:path>
            </a:pathLst>
          </a:custGeom>
          <a:solidFill>
            <a:schemeClr val="accent2"/>
          </a:solidFill>
          <a:ln w="12664" cap="flat">
            <a:noFill/>
            <a:prstDash val="solid"/>
            <a:miter/>
          </a:ln>
        </p:spPr>
        <p:txBody>
          <a:bodyPr rtlCol="0" anchor="ctr"/>
          <a:lstStyle/>
          <a:p>
            <a:endParaRPr lang="en-GB" sz="1800" dirty="0"/>
          </a:p>
        </p:txBody>
      </p:sp>
      <p:sp>
        <p:nvSpPr>
          <p:cNvPr id="38" name="Graphic 9">
            <a:extLst>
              <a:ext uri="{FF2B5EF4-FFF2-40B4-BE49-F238E27FC236}">
                <a16:creationId xmlns:a16="http://schemas.microsoft.com/office/drawing/2014/main" id="{01C4082D-99A1-A144-B8C0-AA6C7BFD6A7A}"/>
              </a:ext>
            </a:extLst>
          </p:cNvPr>
          <p:cNvSpPr/>
          <p:nvPr userDrawn="1"/>
        </p:nvSpPr>
        <p:spPr>
          <a:xfrm>
            <a:off x="4591052" y="1203325"/>
            <a:ext cx="2501899" cy="809626"/>
          </a:xfrm>
          <a:custGeom>
            <a:avLst/>
            <a:gdLst>
              <a:gd name="connsiteX0" fmla="*/ 36068 w 2501899"/>
              <a:gd name="connsiteY0" fmla="*/ 0 h 806968"/>
              <a:gd name="connsiteX1" fmla="*/ 2465958 w 2501899"/>
              <a:gd name="connsiteY1" fmla="*/ 0 h 806968"/>
              <a:gd name="connsiteX2" fmla="*/ 2501899 w 2501899"/>
              <a:gd name="connsiteY2" fmla="*/ 35801 h 806968"/>
              <a:gd name="connsiteX3" fmla="*/ 2501899 w 2501899"/>
              <a:gd name="connsiteY3" fmla="*/ 771041 h 806968"/>
              <a:gd name="connsiteX4" fmla="*/ 2465831 w 2501899"/>
              <a:gd name="connsiteY4" fmla="*/ 806968 h 806968"/>
              <a:gd name="connsiteX5" fmla="*/ 36068 w 2501899"/>
              <a:gd name="connsiteY5" fmla="*/ 806968 h 806968"/>
              <a:gd name="connsiteX6" fmla="*/ 0 w 2501899"/>
              <a:gd name="connsiteY6" fmla="*/ 771041 h 806968"/>
              <a:gd name="connsiteX7" fmla="*/ 0 w 2501899"/>
              <a:gd name="connsiteY7" fmla="*/ 35927 h 806968"/>
              <a:gd name="connsiteX8" fmla="*/ 36068 w 2501899"/>
              <a:gd name="connsiteY8" fmla="*/ 0 h 806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01899" h="806968">
                <a:moveTo>
                  <a:pt x="36068" y="0"/>
                </a:moveTo>
                <a:lnTo>
                  <a:pt x="2465958" y="0"/>
                </a:lnTo>
                <a:cubicBezTo>
                  <a:pt x="2485808" y="0"/>
                  <a:pt x="2501899" y="16028"/>
                  <a:pt x="2501899" y="35801"/>
                </a:cubicBezTo>
                <a:lnTo>
                  <a:pt x="2501899" y="771041"/>
                </a:lnTo>
                <a:cubicBezTo>
                  <a:pt x="2501899" y="790883"/>
                  <a:pt x="2485745" y="806968"/>
                  <a:pt x="2465831" y="806968"/>
                </a:cubicBezTo>
                <a:lnTo>
                  <a:pt x="36068" y="806968"/>
                </a:lnTo>
                <a:cubicBezTo>
                  <a:pt x="16148" y="806968"/>
                  <a:pt x="0" y="790883"/>
                  <a:pt x="0" y="771041"/>
                </a:cubicBezTo>
                <a:lnTo>
                  <a:pt x="0" y="35927"/>
                </a:lnTo>
                <a:cubicBezTo>
                  <a:pt x="0" y="16085"/>
                  <a:pt x="16148" y="0"/>
                  <a:pt x="36068" y="0"/>
                </a:cubicBezTo>
                <a:close/>
              </a:path>
            </a:pathLst>
          </a:custGeom>
          <a:solidFill>
            <a:srgbClr val="85431E"/>
          </a:solidFill>
          <a:ln w="12668" cap="flat">
            <a:noFill/>
            <a:prstDash val="solid"/>
            <a:miter/>
          </a:ln>
        </p:spPr>
        <p:txBody>
          <a:bodyPr rtlCol="0" anchor="ctr"/>
          <a:lstStyle/>
          <a:p>
            <a:endParaRPr lang="en-GB" sz="1800" dirty="0"/>
          </a:p>
        </p:txBody>
      </p:sp>
      <p:sp>
        <p:nvSpPr>
          <p:cNvPr id="39" name="Graphic 21">
            <a:extLst>
              <a:ext uri="{FF2B5EF4-FFF2-40B4-BE49-F238E27FC236}">
                <a16:creationId xmlns:a16="http://schemas.microsoft.com/office/drawing/2014/main" id="{4109C692-CDB8-F64D-A793-492A2F4972C3}"/>
              </a:ext>
            </a:extLst>
          </p:cNvPr>
          <p:cNvSpPr/>
          <p:nvPr userDrawn="1"/>
        </p:nvSpPr>
        <p:spPr>
          <a:xfrm>
            <a:off x="7131051" y="2052117"/>
            <a:ext cx="1654175" cy="1654176"/>
          </a:xfrm>
          <a:custGeom>
            <a:avLst/>
            <a:gdLst>
              <a:gd name="connsiteX0" fmla="*/ 0 w 1659821"/>
              <a:gd name="connsiteY0" fmla="*/ 1625428 h 1661095"/>
              <a:gd name="connsiteX1" fmla="*/ 35668 w 1659821"/>
              <a:gd name="connsiteY1" fmla="*/ 1661095 h 1661095"/>
              <a:gd name="connsiteX2" fmla="*/ 1624154 w 1659821"/>
              <a:gd name="connsiteY2" fmla="*/ 1661095 h 1661095"/>
              <a:gd name="connsiteX3" fmla="*/ 1659822 w 1659821"/>
              <a:gd name="connsiteY3" fmla="*/ 1625428 h 1661095"/>
              <a:gd name="connsiteX4" fmla="*/ 1659822 w 1659821"/>
              <a:gd name="connsiteY4" fmla="*/ 35668 h 1661095"/>
              <a:gd name="connsiteX5" fmla="*/ 1624154 w 1659821"/>
              <a:gd name="connsiteY5" fmla="*/ 0 h 1661095"/>
              <a:gd name="connsiteX6" fmla="*/ 35668 w 1659821"/>
              <a:gd name="connsiteY6" fmla="*/ 0 h 1661095"/>
              <a:gd name="connsiteX7" fmla="*/ 0 w 1659821"/>
              <a:gd name="connsiteY7" fmla="*/ 35668 h 1661095"/>
              <a:gd name="connsiteX8" fmla="*/ 0 w 1659821"/>
              <a:gd name="connsiteY8" fmla="*/ 1625428 h 1661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59821" h="1661095">
                <a:moveTo>
                  <a:pt x="0" y="1625428"/>
                </a:moveTo>
                <a:cubicBezTo>
                  <a:pt x="0" y="1645809"/>
                  <a:pt x="16560" y="1661095"/>
                  <a:pt x="35668" y="1661095"/>
                </a:cubicBezTo>
                <a:lnTo>
                  <a:pt x="1624154" y="1661095"/>
                </a:lnTo>
                <a:cubicBezTo>
                  <a:pt x="1644536" y="1661095"/>
                  <a:pt x="1659822" y="1644536"/>
                  <a:pt x="1659822" y="1625428"/>
                </a:cubicBezTo>
                <a:lnTo>
                  <a:pt x="1659822" y="35668"/>
                </a:lnTo>
                <a:cubicBezTo>
                  <a:pt x="1659822" y="15286"/>
                  <a:pt x="1643262" y="0"/>
                  <a:pt x="1624154" y="0"/>
                </a:cubicBezTo>
                <a:lnTo>
                  <a:pt x="35668" y="0"/>
                </a:lnTo>
                <a:cubicBezTo>
                  <a:pt x="16560" y="0"/>
                  <a:pt x="0" y="16560"/>
                  <a:pt x="0" y="35668"/>
                </a:cubicBezTo>
                <a:lnTo>
                  <a:pt x="0" y="1625428"/>
                </a:lnTo>
                <a:close/>
              </a:path>
            </a:pathLst>
          </a:custGeom>
          <a:solidFill>
            <a:srgbClr val="84BD00"/>
          </a:solidFill>
          <a:ln w="12676" cap="flat">
            <a:noFill/>
            <a:prstDash val="solid"/>
            <a:miter/>
          </a:ln>
        </p:spPr>
        <p:txBody>
          <a:bodyPr rtlCol="0" anchor="ctr"/>
          <a:lstStyle/>
          <a:p>
            <a:endParaRPr lang="en-GB" sz="1800" dirty="0"/>
          </a:p>
        </p:txBody>
      </p:sp>
      <p:sp>
        <p:nvSpPr>
          <p:cNvPr id="40" name="Graphic 9">
            <a:extLst>
              <a:ext uri="{FF2B5EF4-FFF2-40B4-BE49-F238E27FC236}">
                <a16:creationId xmlns:a16="http://schemas.microsoft.com/office/drawing/2014/main" id="{158D5DD3-C34E-F64C-A852-A40F0595C0AC}"/>
              </a:ext>
            </a:extLst>
          </p:cNvPr>
          <p:cNvSpPr/>
          <p:nvPr userDrawn="1"/>
        </p:nvSpPr>
        <p:spPr>
          <a:xfrm>
            <a:off x="5435601" y="3743325"/>
            <a:ext cx="2501899" cy="809626"/>
          </a:xfrm>
          <a:custGeom>
            <a:avLst/>
            <a:gdLst>
              <a:gd name="connsiteX0" fmla="*/ 36068 w 2501899"/>
              <a:gd name="connsiteY0" fmla="*/ 0 h 806968"/>
              <a:gd name="connsiteX1" fmla="*/ 2465958 w 2501899"/>
              <a:gd name="connsiteY1" fmla="*/ 0 h 806968"/>
              <a:gd name="connsiteX2" fmla="*/ 2501899 w 2501899"/>
              <a:gd name="connsiteY2" fmla="*/ 35801 h 806968"/>
              <a:gd name="connsiteX3" fmla="*/ 2501899 w 2501899"/>
              <a:gd name="connsiteY3" fmla="*/ 771041 h 806968"/>
              <a:gd name="connsiteX4" fmla="*/ 2465831 w 2501899"/>
              <a:gd name="connsiteY4" fmla="*/ 806968 h 806968"/>
              <a:gd name="connsiteX5" fmla="*/ 36068 w 2501899"/>
              <a:gd name="connsiteY5" fmla="*/ 806968 h 806968"/>
              <a:gd name="connsiteX6" fmla="*/ 0 w 2501899"/>
              <a:gd name="connsiteY6" fmla="*/ 771041 h 806968"/>
              <a:gd name="connsiteX7" fmla="*/ 0 w 2501899"/>
              <a:gd name="connsiteY7" fmla="*/ 35927 h 806968"/>
              <a:gd name="connsiteX8" fmla="*/ 36068 w 2501899"/>
              <a:gd name="connsiteY8" fmla="*/ 0 h 806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01899" h="806968">
                <a:moveTo>
                  <a:pt x="36068" y="0"/>
                </a:moveTo>
                <a:lnTo>
                  <a:pt x="2465958" y="0"/>
                </a:lnTo>
                <a:cubicBezTo>
                  <a:pt x="2485808" y="0"/>
                  <a:pt x="2501899" y="16028"/>
                  <a:pt x="2501899" y="35801"/>
                </a:cubicBezTo>
                <a:lnTo>
                  <a:pt x="2501899" y="771041"/>
                </a:lnTo>
                <a:cubicBezTo>
                  <a:pt x="2501899" y="790883"/>
                  <a:pt x="2485745" y="806968"/>
                  <a:pt x="2465831" y="806968"/>
                </a:cubicBezTo>
                <a:lnTo>
                  <a:pt x="36068" y="806968"/>
                </a:lnTo>
                <a:cubicBezTo>
                  <a:pt x="16148" y="806968"/>
                  <a:pt x="0" y="790883"/>
                  <a:pt x="0" y="771041"/>
                </a:cubicBezTo>
                <a:lnTo>
                  <a:pt x="0" y="35927"/>
                </a:lnTo>
                <a:cubicBezTo>
                  <a:pt x="0" y="16085"/>
                  <a:pt x="16148" y="0"/>
                  <a:pt x="36068" y="0"/>
                </a:cubicBezTo>
                <a:close/>
              </a:path>
            </a:pathLst>
          </a:custGeom>
          <a:solidFill>
            <a:srgbClr val="E0457B"/>
          </a:solidFill>
          <a:ln w="12668" cap="flat">
            <a:noFill/>
            <a:prstDash val="solid"/>
            <a:miter/>
          </a:ln>
        </p:spPr>
        <p:txBody>
          <a:bodyPr rtlCol="0" anchor="ctr"/>
          <a:lstStyle/>
          <a:p>
            <a:endParaRPr lang="en-GB" sz="1800" dirty="0"/>
          </a:p>
        </p:txBody>
      </p:sp>
      <p:sp>
        <p:nvSpPr>
          <p:cNvPr id="41" name="Picture Placeholder 13">
            <a:extLst>
              <a:ext uri="{FF2B5EF4-FFF2-40B4-BE49-F238E27FC236}">
                <a16:creationId xmlns:a16="http://schemas.microsoft.com/office/drawing/2014/main" id="{3E08AEB5-CF18-4B44-94B8-F942DCCAF34D}"/>
              </a:ext>
            </a:extLst>
          </p:cNvPr>
          <p:cNvSpPr>
            <a:spLocks noGrp="1"/>
          </p:cNvSpPr>
          <p:nvPr>
            <p:ph type="pic" sz="quarter" idx="30" hasCustomPrompt="1"/>
          </p:nvPr>
        </p:nvSpPr>
        <p:spPr>
          <a:xfrm>
            <a:off x="2898777" y="2898777"/>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44" name="Picture Placeholder 13">
            <a:extLst>
              <a:ext uri="{FF2B5EF4-FFF2-40B4-BE49-F238E27FC236}">
                <a16:creationId xmlns:a16="http://schemas.microsoft.com/office/drawing/2014/main" id="{96BB1A3C-FC85-634D-B35A-441175173DFD}"/>
              </a:ext>
            </a:extLst>
          </p:cNvPr>
          <p:cNvSpPr>
            <a:spLocks noGrp="1"/>
          </p:cNvSpPr>
          <p:nvPr>
            <p:ph type="pic" sz="quarter" idx="33" hasCustomPrompt="1"/>
          </p:nvPr>
        </p:nvSpPr>
        <p:spPr>
          <a:xfrm>
            <a:off x="7975601" y="1204654"/>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54" name="Text Placeholder 2">
            <a:extLst>
              <a:ext uri="{FF2B5EF4-FFF2-40B4-BE49-F238E27FC236}">
                <a16:creationId xmlns:a16="http://schemas.microsoft.com/office/drawing/2014/main" id="{D22D6F92-EDB8-B042-9C97-8AF94C4F8B47}"/>
              </a:ext>
            </a:extLst>
          </p:cNvPr>
          <p:cNvSpPr>
            <a:spLocks noGrp="1"/>
          </p:cNvSpPr>
          <p:nvPr>
            <p:ph type="body" sz="quarter" idx="20"/>
          </p:nvPr>
        </p:nvSpPr>
        <p:spPr>
          <a:xfrm>
            <a:off x="358776" y="2051052"/>
            <a:ext cx="1657349" cy="1654175"/>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solidFill>
                  <a:schemeClr val="bg1"/>
                </a:solidFill>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55" name="Text Placeholder 2">
            <a:extLst>
              <a:ext uri="{FF2B5EF4-FFF2-40B4-BE49-F238E27FC236}">
                <a16:creationId xmlns:a16="http://schemas.microsoft.com/office/drawing/2014/main" id="{8CE7E5D5-22E9-2B47-BC9C-5F66D5A8573D}"/>
              </a:ext>
            </a:extLst>
          </p:cNvPr>
          <p:cNvSpPr>
            <a:spLocks noGrp="1"/>
          </p:cNvSpPr>
          <p:nvPr>
            <p:ph type="body" sz="quarter" idx="35"/>
          </p:nvPr>
        </p:nvSpPr>
        <p:spPr>
          <a:xfrm>
            <a:off x="2054227" y="1206500"/>
            <a:ext cx="1657349" cy="1654175"/>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solidFill>
                  <a:schemeClr val="bg1"/>
                </a:solidFill>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56" name="Text Placeholder 2">
            <a:extLst>
              <a:ext uri="{FF2B5EF4-FFF2-40B4-BE49-F238E27FC236}">
                <a16:creationId xmlns:a16="http://schemas.microsoft.com/office/drawing/2014/main" id="{B0BF2E39-E1A3-3444-9368-6F08459FEC8D}"/>
              </a:ext>
            </a:extLst>
          </p:cNvPr>
          <p:cNvSpPr>
            <a:spLocks noGrp="1"/>
          </p:cNvSpPr>
          <p:nvPr>
            <p:ph type="body" sz="quarter" idx="36"/>
          </p:nvPr>
        </p:nvSpPr>
        <p:spPr>
          <a:xfrm>
            <a:off x="3746500" y="2053706"/>
            <a:ext cx="1657349" cy="1654175"/>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solidFill>
                  <a:schemeClr val="bg1"/>
                </a:solidFill>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57" name="Text Placeholder 2">
            <a:extLst>
              <a:ext uri="{FF2B5EF4-FFF2-40B4-BE49-F238E27FC236}">
                <a16:creationId xmlns:a16="http://schemas.microsoft.com/office/drawing/2014/main" id="{8E1099B0-A217-8D41-9562-D9295932E5B9}"/>
              </a:ext>
            </a:extLst>
          </p:cNvPr>
          <p:cNvSpPr>
            <a:spLocks noGrp="1"/>
          </p:cNvSpPr>
          <p:nvPr>
            <p:ph type="body" sz="quarter" idx="37"/>
          </p:nvPr>
        </p:nvSpPr>
        <p:spPr>
          <a:xfrm>
            <a:off x="4591051" y="1206501"/>
            <a:ext cx="2501900" cy="806450"/>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solidFill>
                  <a:schemeClr val="bg1"/>
                </a:solidFill>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58" name="Text Placeholder 2">
            <a:extLst>
              <a:ext uri="{FF2B5EF4-FFF2-40B4-BE49-F238E27FC236}">
                <a16:creationId xmlns:a16="http://schemas.microsoft.com/office/drawing/2014/main" id="{196138E4-EF1B-3341-8183-960F2EB34F73}"/>
              </a:ext>
            </a:extLst>
          </p:cNvPr>
          <p:cNvSpPr>
            <a:spLocks noGrp="1"/>
          </p:cNvSpPr>
          <p:nvPr>
            <p:ph type="body" sz="quarter" idx="38"/>
          </p:nvPr>
        </p:nvSpPr>
        <p:spPr>
          <a:xfrm>
            <a:off x="7129463" y="2053706"/>
            <a:ext cx="1657349" cy="1654175"/>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solidFill>
                  <a:schemeClr val="bg1"/>
                </a:solidFill>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59" name="Text Placeholder 2">
            <a:extLst>
              <a:ext uri="{FF2B5EF4-FFF2-40B4-BE49-F238E27FC236}">
                <a16:creationId xmlns:a16="http://schemas.microsoft.com/office/drawing/2014/main" id="{66FE175A-8B9E-E64E-85B7-332522C36D9A}"/>
              </a:ext>
            </a:extLst>
          </p:cNvPr>
          <p:cNvSpPr>
            <a:spLocks noGrp="1"/>
          </p:cNvSpPr>
          <p:nvPr>
            <p:ph type="body" sz="quarter" idx="39"/>
          </p:nvPr>
        </p:nvSpPr>
        <p:spPr>
          <a:xfrm>
            <a:off x="5435601" y="3746501"/>
            <a:ext cx="2501900" cy="806450"/>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solidFill>
                  <a:schemeClr val="bg1"/>
                </a:solidFill>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60" name="Text Placeholder 2">
            <a:extLst>
              <a:ext uri="{FF2B5EF4-FFF2-40B4-BE49-F238E27FC236}">
                <a16:creationId xmlns:a16="http://schemas.microsoft.com/office/drawing/2014/main" id="{8135D0C7-0F59-F041-98FC-D6EFB4859C8E}"/>
              </a:ext>
            </a:extLst>
          </p:cNvPr>
          <p:cNvSpPr>
            <a:spLocks noGrp="1"/>
          </p:cNvSpPr>
          <p:nvPr>
            <p:ph type="body" sz="quarter" idx="40"/>
          </p:nvPr>
        </p:nvSpPr>
        <p:spPr>
          <a:xfrm>
            <a:off x="1206500" y="3746501"/>
            <a:ext cx="3346451" cy="806450"/>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solidFill>
                  <a:schemeClr val="bg1"/>
                </a:solidFill>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pic>
        <p:nvPicPr>
          <p:cNvPr id="61" name="Graphic 60">
            <a:extLst>
              <a:ext uri="{FF2B5EF4-FFF2-40B4-BE49-F238E27FC236}">
                <a16:creationId xmlns:a16="http://schemas.microsoft.com/office/drawing/2014/main" id="{C760F257-FAC2-E742-B220-310B50C59C67}"/>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Tree>
    <p:extLst>
      <p:ext uri="{BB962C8B-B14F-4D97-AF65-F5344CB8AC3E}">
        <p14:creationId xmlns:p14="http://schemas.microsoft.com/office/powerpoint/2010/main" val="7233305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Main Content 12">
    <p:spTree>
      <p:nvGrpSpPr>
        <p:cNvPr id="1" name=""/>
        <p:cNvGrpSpPr/>
        <p:nvPr/>
      </p:nvGrpSpPr>
      <p:grpSpPr>
        <a:xfrm>
          <a:off x="0" y="0"/>
          <a:ext cx="0" cy="0"/>
          <a:chOff x="0" y="0"/>
          <a:chExt cx="0" cy="0"/>
        </a:xfrm>
      </p:grpSpPr>
      <p:sp>
        <p:nvSpPr>
          <p:cNvPr id="4" name="Graphic 24">
            <a:extLst>
              <a:ext uri="{FF2B5EF4-FFF2-40B4-BE49-F238E27FC236}">
                <a16:creationId xmlns:a16="http://schemas.microsoft.com/office/drawing/2014/main" id="{05113FB5-2BAA-E34A-8F53-D23C769BA1C9}"/>
              </a:ext>
            </a:extLst>
          </p:cNvPr>
          <p:cNvSpPr/>
          <p:nvPr userDrawn="1"/>
        </p:nvSpPr>
        <p:spPr>
          <a:xfrm>
            <a:off x="358774" y="358775"/>
            <a:ext cx="7578727" cy="809627"/>
          </a:xfrm>
          <a:custGeom>
            <a:avLst/>
            <a:gdLst>
              <a:gd name="connsiteX0" fmla="*/ 36053 w 7574535"/>
              <a:gd name="connsiteY0" fmla="*/ 0 h 806841"/>
              <a:gd name="connsiteX1" fmla="*/ 7538610 w 7574535"/>
              <a:gd name="connsiteY1" fmla="*/ 0 h 806841"/>
              <a:gd name="connsiteX2" fmla="*/ 7574536 w 7574535"/>
              <a:gd name="connsiteY2" fmla="*/ 35801 h 806841"/>
              <a:gd name="connsiteX3" fmla="*/ 7574536 w 7574535"/>
              <a:gd name="connsiteY3" fmla="*/ 771041 h 806841"/>
              <a:gd name="connsiteX4" fmla="*/ 7538610 w 7574535"/>
              <a:gd name="connsiteY4" fmla="*/ 806842 h 806841"/>
              <a:gd name="connsiteX5" fmla="*/ 35926 w 7574535"/>
              <a:gd name="connsiteY5" fmla="*/ 806842 h 806841"/>
              <a:gd name="connsiteX6" fmla="*/ 0 w 7574535"/>
              <a:gd name="connsiteY6" fmla="*/ 771041 h 806841"/>
              <a:gd name="connsiteX7" fmla="*/ 0 w 7574535"/>
              <a:gd name="connsiteY7" fmla="*/ 35927 h 806841"/>
              <a:gd name="connsiteX8" fmla="*/ 36053 w 7574535"/>
              <a:gd name="connsiteY8" fmla="*/ 0 h 80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74535" h="806841">
                <a:moveTo>
                  <a:pt x="36053" y="0"/>
                </a:moveTo>
                <a:lnTo>
                  <a:pt x="7538610" y="0"/>
                </a:lnTo>
                <a:cubicBezTo>
                  <a:pt x="7558452" y="0"/>
                  <a:pt x="7574536" y="16028"/>
                  <a:pt x="7574536" y="35801"/>
                </a:cubicBezTo>
                <a:lnTo>
                  <a:pt x="7574536" y="771041"/>
                </a:lnTo>
                <a:cubicBezTo>
                  <a:pt x="7574536" y="790814"/>
                  <a:pt x="7558452" y="806842"/>
                  <a:pt x="7538610" y="806842"/>
                </a:cubicBezTo>
                <a:lnTo>
                  <a:pt x="35926" y="806842"/>
                </a:lnTo>
                <a:cubicBezTo>
                  <a:pt x="16085" y="806842"/>
                  <a:pt x="0" y="790814"/>
                  <a:pt x="0" y="771041"/>
                </a:cubicBezTo>
                <a:lnTo>
                  <a:pt x="0" y="35927"/>
                </a:lnTo>
                <a:cubicBezTo>
                  <a:pt x="0" y="16085"/>
                  <a:pt x="16141" y="0"/>
                  <a:pt x="36053" y="0"/>
                </a:cubicBezTo>
                <a:close/>
              </a:path>
            </a:pathLst>
          </a:custGeom>
          <a:solidFill>
            <a:schemeClr val="tx2"/>
          </a:solidFill>
          <a:ln w="12684" cap="flat">
            <a:noFill/>
            <a:prstDash val="solid"/>
            <a:miter/>
          </a:ln>
        </p:spPr>
        <p:txBody>
          <a:bodyPr rtlCol="0" anchor="ctr"/>
          <a:lstStyle/>
          <a:p>
            <a:endParaRPr lang="en-GB" sz="1800" dirty="0"/>
          </a:p>
        </p:txBody>
      </p:sp>
      <p:sp>
        <p:nvSpPr>
          <p:cNvPr id="6" name="Graphic 20">
            <a:extLst>
              <a:ext uri="{FF2B5EF4-FFF2-40B4-BE49-F238E27FC236}">
                <a16:creationId xmlns:a16="http://schemas.microsoft.com/office/drawing/2014/main" id="{D7870567-1B80-524E-B822-7302C3F5E232}"/>
              </a:ext>
            </a:extLst>
          </p:cNvPr>
          <p:cNvSpPr/>
          <p:nvPr userDrawn="1"/>
        </p:nvSpPr>
        <p:spPr>
          <a:xfrm>
            <a:off x="7978525" y="358775"/>
            <a:ext cx="806841" cy="809627"/>
          </a:xfrm>
          <a:custGeom>
            <a:avLst/>
            <a:gdLst>
              <a:gd name="connsiteX0" fmla="*/ 35927 w 806841"/>
              <a:gd name="connsiteY0" fmla="*/ 0 h 806969"/>
              <a:gd name="connsiteX1" fmla="*/ 770914 w 806841"/>
              <a:gd name="connsiteY1" fmla="*/ 0 h 806969"/>
              <a:gd name="connsiteX2" fmla="*/ 806841 w 806841"/>
              <a:gd name="connsiteY2" fmla="*/ 35927 h 806969"/>
              <a:gd name="connsiteX3" fmla="*/ 806841 w 806841"/>
              <a:gd name="connsiteY3" fmla="*/ 771042 h 806969"/>
              <a:gd name="connsiteX4" fmla="*/ 770914 w 806841"/>
              <a:gd name="connsiteY4" fmla="*/ 806969 h 806969"/>
              <a:gd name="connsiteX5" fmla="*/ 35801 w 806841"/>
              <a:gd name="connsiteY5" fmla="*/ 806969 h 806969"/>
              <a:gd name="connsiteX6" fmla="*/ 0 w 806841"/>
              <a:gd name="connsiteY6" fmla="*/ 771169 h 806969"/>
              <a:gd name="connsiteX7" fmla="*/ 0 w 806841"/>
              <a:gd name="connsiteY7" fmla="*/ 771042 h 806969"/>
              <a:gd name="connsiteX8" fmla="*/ 0 w 806841"/>
              <a:gd name="connsiteY8" fmla="*/ 35927 h 806969"/>
              <a:gd name="connsiteX9" fmla="*/ 35927 w 806841"/>
              <a:gd name="connsiteY9" fmla="*/ 0 h 8069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6841" h="806969">
                <a:moveTo>
                  <a:pt x="35927" y="0"/>
                </a:moveTo>
                <a:lnTo>
                  <a:pt x="770914" y="0"/>
                </a:lnTo>
                <a:cubicBezTo>
                  <a:pt x="790756" y="0"/>
                  <a:pt x="806841" y="16085"/>
                  <a:pt x="806841" y="35927"/>
                </a:cubicBezTo>
                <a:lnTo>
                  <a:pt x="806841" y="771042"/>
                </a:lnTo>
                <a:cubicBezTo>
                  <a:pt x="806841" y="790884"/>
                  <a:pt x="790756" y="806969"/>
                  <a:pt x="770914" y="806969"/>
                </a:cubicBezTo>
                <a:lnTo>
                  <a:pt x="35801" y="806969"/>
                </a:lnTo>
                <a:cubicBezTo>
                  <a:pt x="16029" y="806969"/>
                  <a:pt x="0" y="790941"/>
                  <a:pt x="0" y="771169"/>
                </a:cubicBezTo>
                <a:cubicBezTo>
                  <a:pt x="0" y="771127"/>
                  <a:pt x="0" y="771084"/>
                  <a:pt x="0" y="771042"/>
                </a:cubicBezTo>
                <a:lnTo>
                  <a:pt x="0" y="35927"/>
                </a:lnTo>
                <a:cubicBezTo>
                  <a:pt x="0" y="16085"/>
                  <a:pt x="16085" y="0"/>
                  <a:pt x="35927" y="0"/>
                </a:cubicBezTo>
                <a:close/>
              </a:path>
            </a:pathLst>
          </a:custGeom>
          <a:solidFill>
            <a:schemeClr val="tx2"/>
          </a:solidFill>
          <a:ln w="12502" cap="flat">
            <a:noFill/>
            <a:prstDash val="solid"/>
            <a:miter/>
          </a:ln>
        </p:spPr>
        <p:txBody>
          <a:bodyPr rtlCol="0" anchor="ctr"/>
          <a:lstStyle/>
          <a:p>
            <a:endParaRPr lang="en-GB" sz="1800" dirty="0"/>
          </a:p>
        </p:txBody>
      </p:sp>
      <p:sp>
        <p:nvSpPr>
          <p:cNvPr id="22" name="Text Placeholder 33">
            <a:extLst>
              <a:ext uri="{FF2B5EF4-FFF2-40B4-BE49-F238E27FC236}">
                <a16:creationId xmlns:a16="http://schemas.microsoft.com/office/drawing/2014/main" id="{31BE4ED4-66E5-DD40-B407-45CA4D59A145}"/>
              </a:ext>
            </a:extLst>
          </p:cNvPr>
          <p:cNvSpPr>
            <a:spLocks noGrp="1"/>
          </p:cNvSpPr>
          <p:nvPr>
            <p:ph type="body" sz="quarter" idx="14" hasCustomPrompt="1"/>
          </p:nvPr>
        </p:nvSpPr>
        <p:spPr>
          <a:xfrm>
            <a:off x="355854" y="358776"/>
            <a:ext cx="7578727" cy="805122"/>
          </a:xfrm>
          <a:prstGeom prst="rect">
            <a:avLst/>
          </a:prstGeom>
        </p:spPr>
        <p:txBody>
          <a:bodyPr lIns="72000" tIns="72000" rIns="72000" bIns="72000" anchor="ctr"/>
          <a:lstStyle>
            <a:lvl1pPr marL="0" indent="0">
              <a:lnSpc>
                <a:spcPct val="110000"/>
              </a:lnSpc>
              <a:spcBef>
                <a:spcPts val="0"/>
              </a:spcBef>
              <a:buNone/>
              <a:defRPr sz="2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Insert heading</a:t>
            </a:r>
          </a:p>
        </p:txBody>
      </p:sp>
      <p:pic>
        <p:nvPicPr>
          <p:cNvPr id="61" name="Graphic 60">
            <a:extLst>
              <a:ext uri="{FF2B5EF4-FFF2-40B4-BE49-F238E27FC236}">
                <a16:creationId xmlns:a16="http://schemas.microsoft.com/office/drawing/2014/main" id="{C760F257-FAC2-E742-B220-310B50C59C67}"/>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45" name="Graphic 21">
            <a:extLst>
              <a:ext uri="{FF2B5EF4-FFF2-40B4-BE49-F238E27FC236}">
                <a16:creationId xmlns:a16="http://schemas.microsoft.com/office/drawing/2014/main" id="{0CCD19C8-E4E4-D546-BA3A-8F00DB1C0086}"/>
              </a:ext>
            </a:extLst>
          </p:cNvPr>
          <p:cNvSpPr/>
          <p:nvPr userDrawn="1"/>
        </p:nvSpPr>
        <p:spPr>
          <a:xfrm>
            <a:off x="363567" y="1205725"/>
            <a:ext cx="2497107" cy="2499503"/>
          </a:xfrm>
          <a:custGeom>
            <a:avLst/>
            <a:gdLst>
              <a:gd name="connsiteX0" fmla="*/ 0 w 1659821"/>
              <a:gd name="connsiteY0" fmla="*/ 1625428 h 1661095"/>
              <a:gd name="connsiteX1" fmla="*/ 35668 w 1659821"/>
              <a:gd name="connsiteY1" fmla="*/ 1661095 h 1661095"/>
              <a:gd name="connsiteX2" fmla="*/ 1624154 w 1659821"/>
              <a:gd name="connsiteY2" fmla="*/ 1661095 h 1661095"/>
              <a:gd name="connsiteX3" fmla="*/ 1659822 w 1659821"/>
              <a:gd name="connsiteY3" fmla="*/ 1625428 h 1661095"/>
              <a:gd name="connsiteX4" fmla="*/ 1659822 w 1659821"/>
              <a:gd name="connsiteY4" fmla="*/ 35668 h 1661095"/>
              <a:gd name="connsiteX5" fmla="*/ 1624154 w 1659821"/>
              <a:gd name="connsiteY5" fmla="*/ 0 h 1661095"/>
              <a:gd name="connsiteX6" fmla="*/ 35668 w 1659821"/>
              <a:gd name="connsiteY6" fmla="*/ 0 h 1661095"/>
              <a:gd name="connsiteX7" fmla="*/ 0 w 1659821"/>
              <a:gd name="connsiteY7" fmla="*/ 35668 h 1661095"/>
              <a:gd name="connsiteX8" fmla="*/ 0 w 1659821"/>
              <a:gd name="connsiteY8" fmla="*/ 1625428 h 1661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59821" h="1661095">
                <a:moveTo>
                  <a:pt x="0" y="1625428"/>
                </a:moveTo>
                <a:cubicBezTo>
                  <a:pt x="0" y="1645809"/>
                  <a:pt x="16560" y="1661095"/>
                  <a:pt x="35668" y="1661095"/>
                </a:cubicBezTo>
                <a:lnTo>
                  <a:pt x="1624154" y="1661095"/>
                </a:lnTo>
                <a:cubicBezTo>
                  <a:pt x="1644536" y="1661095"/>
                  <a:pt x="1659822" y="1644536"/>
                  <a:pt x="1659822" y="1625428"/>
                </a:cubicBezTo>
                <a:lnTo>
                  <a:pt x="1659822" y="35668"/>
                </a:lnTo>
                <a:cubicBezTo>
                  <a:pt x="1659822" y="15286"/>
                  <a:pt x="1643262" y="0"/>
                  <a:pt x="1624154" y="0"/>
                </a:cubicBezTo>
                <a:lnTo>
                  <a:pt x="35668" y="0"/>
                </a:lnTo>
                <a:cubicBezTo>
                  <a:pt x="16560" y="0"/>
                  <a:pt x="0" y="16560"/>
                  <a:pt x="0" y="35668"/>
                </a:cubicBezTo>
                <a:lnTo>
                  <a:pt x="0" y="1625428"/>
                </a:lnTo>
                <a:close/>
              </a:path>
            </a:pathLst>
          </a:custGeom>
          <a:solidFill>
            <a:schemeClr val="accent5"/>
          </a:solidFill>
          <a:ln w="12676" cap="flat">
            <a:noFill/>
            <a:prstDash val="solid"/>
            <a:miter/>
          </a:ln>
        </p:spPr>
        <p:txBody>
          <a:bodyPr rtlCol="0" anchor="ctr"/>
          <a:lstStyle/>
          <a:p>
            <a:endParaRPr lang="en-GB" sz="1800" dirty="0"/>
          </a:p>
        </p:txBody>
      </p:sp>
      <p:sp>
        <p:nvSpPr>
          <p:cNvPr id="46" name="Graphic 10">
            <a:extLst>
              <a:ext uri="{FF2B5EF4-FFF2-40B4-BE49-F238E27FC236}">
                <a16:creationId xmlns:a16="http://schemas.microsoft.com/office/drawing/2014/main" id="{647CDCC8-9407-7743-9A55-5E79B0CCC24D}"/>
              </a:ext>
            </a:extLst>
          </p:cNvPr>
          <p:cNvSpPr/>
          <p:nvPr userDrawn="1"/>
        </p:nvSpPr>
        <p:spPr>
          <a:xfrm>
            <a:off x="2900070" y="2051052"/>
            <a:ext cx="2501900" cy="2501898"/>
          </a:xfrm>
          <a:custGeom>
            <a:avLst/>
            <a:gdLst>
              <a:gd name="connsiteX0" fmla="*/ 35941 w 2501900"/>
              <a:gd name="connsiteY0" fmla="*/ 0 h 2501898"/>
              <a:gd name="connsiteX1" fmla="*/ 2465959 w 2501900"/>
              <a:gd name="connsiteY1" fmla="*/ 0 h 2501898"/>
              <a:gd name="connsiteX2" fmla="*/ 2501900 w 2501900"/>
              <a:gd name="connsiteY2" fmla="*/ 36068 h 2501898"/>
              <a:gd name="connsiteX3" fmla="*/ 2501900 w 2501900"/>
              <a:gd name="connsiteY3" fmla="*/ 2465957 h 2501898"/>
              <a:gd name="connsiteX4" fmla="*/ 2465959 w 2501900"/>
              <a:gd name="connsiteY4" fmla="*/ 2501898 h 2501898"/>
              <a:gd name="connsiteX5" fmla="*/ 35941 w 2501900"/>
              <a:gd name="connsiteY5" fmla="*/ 2501898 h 2501898"/>
              <a:gd name="connsiteX6" fmla="*/ 0 w 2501900"/>
              <a:gd name="connsiteY6" fmla="*/ 2465957 h 2501898"/>
              <a:gd name="connsiteX7" fmla="*/ 0 w 2501900"/>
              <a:gd name="connsiteY7" fmla="*/ 35941 h 2501898"/>
              <a:gd name="connsiteX8" fmla="*/ 35941 w 2501900"/>
              <a:gd name="connsiteY8" fmla="*/ 0 h 25018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01900" h="2501898">
                <a:moveTo>
                  <a:pt x="35941" y="0"/>
                </a:moveTo>
                <a:lnTo>
                  <a:pt x="2465959" y="0"/>
                </a:lnTo>
                <a:cubicBezTo>
                  <a:pt x="2485835" y="70"/>
                  <a:pt x="2501900" y="16198"/>
                  <a:pt x="2501900" y="36068"/>
                </a:cubicBezTo>
                <a:lnTo>
                  <a:pt x="2501900" y="2465957"/>
                </a:lnTo>
                <a:cubicBezTo>
                  <a:pt x="2501900" y="2485807"/>
                  <a:pt x="2485809" y="2501898"/>
                  <a:pt x="2465959" y="2501898"/>
                </a:cubicBezTo>
                <a:lnTo>
                  <a:pt x="35941" y="2501898"/>
                </a:lnTo>
                <a:cubicBezTo>
                  <a:pt x="16091" y="2501898"/>
                  <a:pt x="0" y="2485807"/>
                  <a:pt x="0" y="2465957"/>
                </a:cubicBezTo>
                <a:lnTo>
                  <a:pt x="0" y="35941"/>
                </a:lnTo>
                <a:cubicBezTo>
                  <a:pt x="0" y="16091"/>
                  <a:pt x="16091" y="0"/>
                  <a:pt x="35941" y="0"/>
                </a:cubicBezTo>
                <a:close/>
              </a:path>
            </a:pathLst>
          </a:custGeom>
          <a:solidFill>
            <a:schemeClr val="accent1"/>
          </a:solidFill>
          <a:ln w="12668" cap="flat">
            <a:noFill/>
            <a:prstDash val="solid"/>
            <a:miter/>
          </a:ln>
        </p:spPr>
        <p:txBody>
          <a:bodyPr rtlCol="0" anchor="ctr"/>
          <a:lstStyle/>
          <a:p>
            <a:endParaRPr lang="en-GB" sz="1800" dirty="0"/>
          </a:p>
        </p:txBody>
      </p:sp>
      <p:sp>
        <p:nvSpPr>
          <p:cNvPr id="47" name="Graphic 10">
            <a:extLst>
              <a:ext uri="{FF2B5EF4-FFF2-40B4-BE49-F238E27FC236}">
                <a16:creationId xmlns:a16="http://schemas.microsoft.com/office/drawing/2014/main" id="{681EEFCA-02E3-8E40-9424-230DB4836CA7}"/>
              </a:ext>
            </a:extLst>
          </p:cNvPr>
          <p:cNvSpPr/>
          <p:nvPr userDrawn="1"/>
        </p:nvSpPr>
        <p:spPr>
          <a:xfrm>
            <a:off x="6283326" y="1203325"/>
            <a:ext cx="2501900" cy="2501898"/>
          </a:xfrm>
          <a:custGeom>
            <a:avLst/>
            <a:gdLst>
              <a:gd name="connsiteX0" fmla="*/ 35941 w 2501900"/>
              <a:gd name="connsiteY0" fmla="*/ 0 h 2501898"/>
              <a:gd name="connsiteX1" fmla="*/ 2465959 w 2501900"/>
              <a:gd name="connsiteY1" fmla="*/ 0 h 2501898"/>
              <a:gd name="connsiteX2" fmla="*/ 2501900 w 2501900"/>
              <a:gd name="connsiteY2" fmla="*/ 36068 h 2501898"/>
              <a:gd name="connsiteX3" fmla="*/ 2501900 w 2501900"/>
              <a:gd name="connsiteY3" fmla="*/ 2465957 h 2501898"/>
              <a:gd name="connsiteX4" fmla="*/ 2465959 w 2501900"/>
              <a:gd name="connsiteY4" fmla="*/ 2501898 h 2501898"/>
              <a:gd name="connsiteX5" fmla="*/ 35941 w 2501900"/>
              <a:gd name="connsiteY5" fmla="*/ 2501898 h 2501898"/>
              <a:gd name="connsiteX6" fmla="*/ 0 w 2501900"/>
              <a:gd name="connsiteY6" fmla="*/ 2465957 h 2501898"/>
              <a:gd name="connsiteX7" fmla="*/ 0 w 2501900"/>
              <a:gd name="connsiteY7" fmla="*/ 35941 h 2501898"/>
              <a:gd name="connsiteX8" fmla="*/ 35941 w 2501900"/>
              <a:gd name="connsiteY8" fmla="*/ 0 h 25018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01900" h="2501898">
                <a:moveTo>
                  <a:pt x="35941" y="0"/>
                </a:moveTo>
                <a:lnTo>
                  <a:pt x="2465959" y="0"/>
                </a:lnTo>
                <a:cubicBezTo>
                  <a:pt x="2485835" y="70"/>
                  <a:pt x="2501900" y="16198"/>
                  <a:pt x="2501900" y="36068"/>
                </a:cubicBezTo>
                <a:lnTo>
                  <a:pt x="2501900" y="2465957"/>
                </a:lnTo>
                <a:cubicBezTo>
                  <a:pt x="2501900" y="2485807"/>
                  <a:pt x="2485809" y="2501898"/>
                  <a:pt x="2465959" y="2501898"/>
                </a:cubicBezTo>
                <a:lnTo>
                  <a:pt x="35941" y="2501898"/>
                </a:lnTo>
                <a:cubicBezTo>
                  <a:pt x="16091" y="2501898"/>
                  <a:pt x="0" y="2485807"/>
                  <a:pt x="0" y="2465957"/>
                </a:cubicBezTo>
                <a:lnTo>
                  <a:pt x="0" y="35941"/>
                </a:lnTo>
                <a:cubicBezTo>
                  <a:pt x="0" y="16091"/>
                  <a:pt x="16091" y="0"/>
                  <a:pt x="35941" y="0"/>
                </a:cubicBezTo>
                <a:close/>
              </a:path>
            </a:pathLst>
          </a:custGeom>
          <a:solidFill>
            <a:schemeClr val="accent3"/>
          </a:solidFill>
          <a:ln w="12668" cap="flat">
            <a:noFill/>
            <a:prstDash val="solid"/>
            <a:miter/>
          </a:ln>
        </p:spPr>
        <p:txBody>
          <a:bodyPr rtlCol="0" anchor="ctr"/>
          <a:lstStyle/>
          <a:p>
            <a:endParaRPr lang="en-GB" sz="1800" dirty="0"/>
          </a:p>
        </p:txBody>
      </p:sp>
      <p:sp>
        <p:nvSpPr>
          <p:cNvPr id="48" name="Picture Placeholder 13">
            <a:extLst>
              <a:ext uri="{FF2B5EF4-FFF2-40B4-BE49-F238E27FC236}">
                <a16:creationId xmlns:a16="http://schemas.microsoft.com/office/drawing/2014/main" id="{E48C41B6-1189-304F-8353-4BE9CFB26E91}"/>
              </a:ext>
            </a:extLst>
          </p:cNvPr>
          <p:cNvSpPr>
            <a:spLocks noGrp="1"/>
          </p:cNvSpPr>
          <p:nvPr>
            <p:ph type="pic" sz="quarter" idx="22" hasCustomPrompt="1"/>
          </p:nvPr>
        </p:nvSpPr>
        <p:spPr>
          <a:xfrm>
            <a:off x="358780" y="3744653"/>
            <a:ext cx="809625" cy="809625"/>
          </a:xfrm>
          <a:prstGeom prst="rect">
            <a:avLst/>
          </a:prstGeom>
        </p:spPr>
        <p:txBody>
          <a:bodyPr lIns="108000" tIns="108000" rIns="108000" bIns="108000" anchor="ctr"/>
          <a:lstStyle>
            <a:lvl1pPr marL="0" indent="0" algn="ctr">
              <a:buNone/>
              <a:defRPr sz="1100" b="1"/>
            </a:lvl1pPr>
          </a:lstStyle>
          <a:p>
            <a:r>
              <a:rPr lang="en-GB" dirty="0"/>
              <a:t>Click to insert numeral</a:t>
            </a:r>
          </a:p>
        </p:txBody>
      </p:sp>
      <p:sp>
        <p:nvSpPr>
          <p:cNvPr id="49" name="Picture Placeholder 13">
            <a:extLst>
              <a:ext uri="{FF2B5EF4-FFF2-40B4-BE49-F238E27FC236}">
                <a16:creationId xmlns:a16="http://schemas.microsoft.com/office/drawing/2014/main" id="{2E609FB5-F921-BD4E-A53B-94AA9337CB0B}"/>
              </a:ext>
            </a:extLst>
          </p:cNvPr>
          <p:cNvSpPr>
            <a:spLocks noGrp="1"/>
          </p:cNvSpPr>
          <p:nvPr>
            <p:ph type="pic" sz="quarter" idx="24" hasCustomPrompt="1"/>
          </p:nvPr>
        </p:nvSpPr>
        <p:spPr>
          <a:xfrm>
            <a:off x="3743326" y="1204654"/>
            <a:ext cx="809625" cy="809625"/>
          </a:xfrm>
          <a:prstGeom prst="rect">
            <a:avLst/>
          </a:prstGeom>
        </p:spPr>
        <p:txBody>
          <a:bodyPr lIns="108000" tIns="108000" rIns="108000" bIns="108000" anchor="ctr"/>
          <a:lstStyle>
            <a:lvl1pPr marL="0" indent="0" algn="ctr">
              <a:buNone/>
              <a:defRPr sz="1100" b="1"/>
            </a:lvl1pPr>
          </a:lstStyle>
          <a:p>
            <a:r>
              <a:rPr lang="en-GB" dirty="0"/>
              <a:t>Click to insert </a:t>
            </a:r>
            <a:br>
              <a:rPr lang="en-GB" dirty="0"/>
            </a:br>
            <a:r>
              <a:rPr lang="en-GB" dirty="0"/>
              <a:t>numeral</a:t>
            </a:r>
          </a:p>
        </p:txBody>
      </p:sp>
      <p:sp>
        <p:nvSpPr>
          <p:cNvPr id="50" name="Picture Placeholder 13">
            <a:extLst>
              <a:ext uri="{FF2B5EF4-FFF2-40B4-BE49-F238E27FC236}">
                <a16:creationId xmlns:a16="http://schemas.microsoft.com/office/drawing/2014/main" id="{A7442249-CA36-0145-8469-ADB4F099BB85}"/>
              </a:ext>
            </a:extLst>
          </p:cNvPr>
          <p:cNvSpPr>
            <a:spLocks noGrp="1"/>
          </p:cNvSpPr>
          <p:nvPr>
            <p:ph type="pic" sz="quarter" idx="26" hasCustomPrompt="1"/>
          </p:nvPr>
        </p:nvSpPr>
        <p:spPr>
          <a:xfrm>
            <a:off x="5437836" y="2051052"/>
            <a:ext cx="809625" cy="809625"/>
          </a:xfrm>
          <a:prstGeom prst="rect">
            <a:avLst/>
          </a:prstGeom>
        </p:spPr>
        <p:txBody>
          <a:bodyPr lIns="108000" tIns="108000" rIns="108000" bIns="108000" anchor="ctr"/>
          <a:lstStyle>
            <a:lvl1pPr marL="0" indent="0" algn="ctr">
              <a:buNone/>
              <a:defRPr sz="1100" b="1"/>
            </a:lvl1pPr>
          </a:lstStyle>
          <a:p>
            <a:r>
              <a:rPr lang="en-GB" dirty="0"/>
              <a:t>Click to insert numeral</a:t>
            </a:r>
          </a:p>
        </p:txBody>
      </p:sp>
      <p:sp>
        <p:nvSpPr>
          <p:cNvPr id="51" name="Picture Placeholder 13">
            <a:extLst>
              <a:ext uri="{FF2B5EF4-FFF2-40B4-BE49-F238E27FC236}">
                <a16:creationId xmlns:a16="http://schemas.microsoft.com/office/drawing/2014/main" id="{6135653C-27BC-DC45-83EE-FB0E1A2BC172}"/>
              </a:ext>
            </a:extLst>
          </p:cNvPr>
          <p:cNvSpPr>
            <a:spLocks noGrp="1"/>
          </p:cNvSpPr>
          <p:nvPr>
            <p:ph type="pic" sz="quarter" idx="27" hasCustomPrompt="1"/>
          </p:nvPr>
        </p:nvSpPr>
        <p:spPr>
          <a:xfrm>
            <a:off x="1209089" y="3744653"/>
            <a:ext cx="809625" cy="809625"/>
          </a:xfrm>
          <a:prstGeom prst="rect">
            <a:avLst/>
          </a:prstGeom>
        </p:spPr>
        <p:txBody>
          <a:bodyPr lIns="108000" tIns="108000" rIns="108000" bIns="108000" anchor="ctr"/>
          <a:lstStyle>
            <a:lvl1pPr marL="0" indent="0" algn="ctr">
              <a:buNone/>
              <a:defRPr sz="1100" b="1"/>
            </a:lvl1pPr>
          </a:lstStyle>
          <a:p>
            <a:r>
              <a:rPr lang="en-GB" dirty="0"/>
              <a:t>Click to insert numeral</a:t>
            </a:r>
          </a:p>
        </p:txBody>
      </p:sp>
      <p:sp>
        <p:nvSpPr>
          <p:cNvPr id="63" name="Picture Placeholder 13">
            <a:extLst>
              <a:ext uri="{FF2B5EF4-FFF2-40B4-BE49-F238E27FC236}">
                <a16:creationId xmlns:a16="http://schemas.microsoft.com/office/drawing/2014/main" id="{817C9747-1821-DD4D-ACCB-E4E1358DF0C4}"/>
              </a:ext>
            </a:extLst>
          </p:cNvPr>
          <p:cNvSpPr>
            <a:spLocks noGrp="1"/>
          </p:cNvSpPr>
          <p:nvPr>
            <p:ph type="pic" sz="quarter" idx="29" hasCustomPrompt="1"/>
          </p:nvPr>
        </p:nvSpPr>
        <p:spPr>
          <a:xfrm>
            <a:off x="2898777" y="1204654"/>
            <a:ext cx="809625" cy="809625"/>
          </a:xfrm>
          <a:prstGeom prst="rect">
            <a:avLst/>
          </a:prstGeom>
        </p:spPr>
        <p:txBody>
          <a:bodyPr lIns="108000" tIns="108000" rIns="108000" bIns="108000" anchor="ctr"/>
          <a:lstStyle>
            <a:lvl1pPr marL="0" indent="0" algn="ctr">
              <a:buNone/>
              <a:defRPr sz="1100" b="1"/>
            </a:lvl1pPr>
          </a:lstStyle>
          <a:p>
            <a:r>
              <a:rPr lang="en-GB" dirty="0"/>
              <a:t>Click to insert numeral</a:t>
            </a:r>
          </a:p>
        </p:txBody>
      </p:sp>
      <p:sp>
        <p:nvSpPr>
          <p:cNvPr id="65" name="Picture Placeholder 13">
            <a:extLst>
              <a:ext uri="{FF2B5EF4-FFF2-40B4-BE49-F238E27FC236}">
                <a16:creationId xmlns:a16="http://schemas.microsoft.com/office/drawing/2014/main" id="{2CD381D1-273B-1D47-84A8-287AFA7983D7}"/>
              </a:ext>
            </a:extLst>
          </p:cNvPr>
          <p:cNvSpPr>
            <a:spLocks noGrp="1"/>
          </p:cNvSpPr>
          <p:nvPr>
            <p:ph type="pic" sz="quarter" idx="31" hasCustomPrompt="1"/>
          </p:nvPr>
        </p:nvSpPr>
        <p:spPr>
          <a:xfrm>
            <a:off x="5437541" y="1204654"/>
            <a:ext cx="809625" cy="809625"/>
          </a:xfrm>
          <a:prstGeom prst="rect">
            <a:avLst/>
          </a:prstGeom>
        </p:spPr>
        <p:txBody>
          <a:bodyPr lIns="108000" tIns="108000" rIns="108000" bIns="108000" anchor="ctr"/>
          <a:lstStyle>
            <a:lvl1pPr marL="0" indent="0" algn="ctr">
              <a:buNone/>
              <a:defRPr sz="1100" b="1"/>
            </a:lvl1pPr>
          </a:lstStyle>
          <a:p>
            <a:r>
              <a:rPr lang="en-GB" dirty="0"/>
              <a:t>Click to insert numeral</a:t>
            </a:r>
          </a:p>
        </p:txBody>
      </p:sp>
      <p:sp>
        <p:nvSpPr>
          <p:cNvPr id="71" name="Text Placeholder 2">
            <a:extLst>
              <a:ext uri="{FF2B5EF4-FFF2-40B4-BE49-F238E27FC236}">
                <a16:creationId xmlns:a16="http://schemas.microsoft.com/office/drawing/2014/main" id="{7249E632-3D84-3641-B335-C6B00C723214}"/>
              </a:ext>
            </a:extLst>
          </p:cNvPr>
          <p:cNvSpPr>
            <a:spLocks noGrp="1"/>
          </p:cNvSpPr>
          <p:nvPr>
            <p:ph type="body" sz="quarter" idx="20"/>
          </p:nvPr>
        </p:nvSpPr>
        <p:spPr>
          <a:xfrm>
            <a:off x="358777" y="1203326"/>
            <a:ext cx="2497107" cy="2501900"/>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solidFill>
                  <a:schemeClr val="bg1"/>
                </a:solidFill>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72" name="Text Placeholder 2">
            <a:extLst>
              <a:ext uri="{FF2B5EF4-FFF2-40B4-BE49-F238E27FC236}">
                <a16:creationId xmlns:a16="http://schemas.microsoft.com/office/drawing/2014/main" id="{57BCC1E3-8E8F-724B-923B-C21F835B8A7D}"/>
              </a:ext>
            </a:extLst>
          </p:cNvPr>
          <p:cNvSpPr>
            <a:spLocks noGrp="1"/>
          </p:cNvSpPr>
          <p:nvPr>
            <p:ph type="body" sz="quarter" idx="33"/>
          </p:nvPr>
        </p:nvSpPr>
        <p:spPr>
          <a:xfrm>
            <a:off x="2904273" y="2051050"/>
            <a:ext cx="2497107" cy="2501900"/>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solidFill>
                  <a:schemeClr val="bg1"/>
                </a:solidFill>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73" name="Text Placeholder 2">
            <a:extLst>
              <a:ext uri="{FF2B5EF4-FFF2-40B4-BE49-F238E27FC236}">
                <a16:creationId xmlns:a16="http://schemas.microsoft.com/office/drawing/2014/main" id="{A60C833B-A2AE-624A-9D45-E4292FEA83A8}"/>
              </a:ext>
            </a:extLst>
          </p:cNvPr>
          <p:cNvSpPr>
            <a:spLocks noGrp="1"/>
          </p:cNvSpPr>
          <p:nvPr>
            <p:ph type="body" sz="quarter" idx="34"/>
          </p:nvPr>
        </p:nvSpPr>
        <p:spPr>
          <a:xfrm>
            <a:off x="6288119" y="1203325"/>
            <a:ext cx="2497107" cy="2501900"/>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solidFill>
                  <a:schemeClr val="bg1"/>
                </a:solidFill>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Tree>
    <p:extLst>
      <p:ext uri="{BB962C8B-B14F-4D97-AF65-F5344CB8AC3E}">
        <p14:creationId xmlns:p14="http://schemas.microsoft.com/office/powerpoint/2010/main" val="313843987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Main Content 13">
    <p:spTree>
      <p:nvGrpSpPr>
        <p:cNvPr id="1" name=""/>
        <p:cNvGrpSpPr/>
        <p:nvPr/>
      </p:nvGrpSpPr>
      <p:grpSpPr>
        <a:xfrm>
          <a:off x="0" y="0"/>
          <a:ext cx="0" cy="0"/>
          <a:chOff x="0" y="0"/>
          <a:chExt cx="0" cy="0"/>
        </a:xfrm>
      </p:grpSpPr>
      <p:sp>
        <p:nvSpPr>
          <p:cNvPr id="4" name="Graphic 24">
            <a:extLst>
              <a:ext uri="{FF2B5EF4-FFF2-40B4-BE49-F238E27FC236}">
                <a16:creationId xmlns:a16="http://schemas.microsoft.com/office/drawing/2014/main" id="{05113FB5-2BAA-E34A-8F53-D23C769BA1C9}"/>
              </a:ext>
            </a:extLst>
          </p:cNvPr>
          <p:cNvSpPr/>
          <p:nvPr userDrawn="1"/>
        </p:nvSpPr>
        <p:spPr>
          <a:xfrm>
            <a:off x="358774" y="358775"/>
            <a:ext cx="7578727" cy="809627"/>
          </a:xfrm>
          <a:custGeom>
            <a:avLst/>
            <a:gdLst>
              <a:gd name="connsiteX0" fmla="*/ 36053 w 7574535"/>
              <a:gd name="connsiteY0" fmla="*/ 0 h 806841"/>
              <a:gd name="connsiteX1" fmla="*/ 7538610 w 7574535"/>
              <a:gd name="connsiteY1" fmla="*/ 0 h 806841"/>
              <a:gd name="connsiteX2" fmla="*/ 7574536 w 7574535"/>
              <a:gd name="connsiteY2" fmla="*/ 35801 h 806841"/>
              <a:gd name="connsiteX3" fmla="*/ 7574536 w 7574535"/>
              <a:gd name="connsiteY3" fmla="*/ 771041 h 806841"/>
              <a:gd name="connsiteX4" fmla="*/ 7538610 w 7574535"/>
              <a:gd name="connsiteY4" fmla="*/ 806842 h 806841"/>
              <a:gd name="connsiteX5" fmla="*/ 35926 w 7574535"/>
              <a:gd name="connsiteY5" fmla="*/ 806842 h 806841"/>
              <a:gd name="connsiteX6" fmla="*/ 0 w 7574535"/>
              <a:gd name="connsiteY6" fmla="*/ 771041 h 806841"/>
              <a:gd name="connsiteX7" fmla="*/ 0 w 7574535"/>
              <a:gd name="connsiteY7" fmla="*/ 35927 h 806841"/>
              <a:gd name="connsiteX8" fmla="*/ 36053 w 7574535"/>
              <a:gd name="connsiteY8" fmla="*/ 0 h 80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74535" h="806841">
                <a:moveTo>
                  <a:pt x="36053" y="0"/>
                </a:moveTo>
                <a:lnTo>
                  <a:pt x="7538610" y="0"/>
                </a:lnTo>
                <a:cubicBezTo>
                  <a:pt x="7558452" y="0"/>
                  <a:pt x="7574536" y="16028"/>
                  <a:pt x="7574536" y="35801"/>
                </a:cubicBezTo>
                <a:lnTo>
                  <a:pt x="7574536" y="771041"/>
                </a:lnTo>
                <a:cubicBezTo>
                  <a:pt x="7574536" y="790814"/>
                  <a:pt x="7558452" y="806842"/>
                  <a:pt x="7538610" y="806842"/>
                </a:cubicBezTo>
                <a:lnTo>
                  <a:pt x="35926" y="806842"/>
                </a:lnTo>
                <a:cubicBezTo>
                  <a:pt x="16085" y="806842"/>
                  <a:pt x="0" y="790814"/>
                  <a:pt x="0" y="771041"/>
                </a:cubicBezTo>
                <a:lnTo>
                  <a:pt x="0" y="35927"/>
                </a:lnTo>
                <a:cubicBezTo>
                  <a:pt x="0" y="16085"/>
                  <a:pt x="16141" y="0"/>
                  <a:pt x="36053" y="0"/>
                </a:cubicBezTo>
                <a:close/>
              </a:path>
            </a:pathLst>
          </a:custGeom>
          <a:solidFill>
            <a:schemeClr val="tx2"/>
          </a:solidFill>
          <a:ln w="12684" cap="flat">
            <a:noFill/>
            <a:prstDash val="solid"/>
            <a:miter/>
          </a:ln>
        </p:spPr>
        <p:txBody>
          <a:bodyPr rtlCol="0" anchor="ctr"/>
          <a:lstStyle/>
          <a:p>
            <a:endParaRPr lang="en-GB" sz="1800" dirty="0"/>
          </a:p>
        </p:txBody>
      </p:sp>
      <p:sp>
        <p:nvSpPr>
          <p:cNvPr id="6" name="Graphic 20">
            <a:extLst>
              <a:ext uri="{FF2B5EF4-FFF2-40B4-BE49-F238E27FC236}">
                <a16:creationId xmlns:a16="http://schemas.microsoft.com/office/drawing/2014/main" id="{D7870567-1B80-524E-B822-7302C3F5E232}"/>
              </a:ext>
            </a:extLst>
          </p:cNvPr>
          <p:cNvSpPr/>
          <p:nvPr userDrawn="1"/>
        </p:nvSpPr>
        <p:spPr>
          <a:xfrm>
            <a:off x="7978525" y="358775"/>
            <a:ext cx="806841" cy="809627"/>
          </a:xfrm>
          <a:custGeom>
            <a:avLst/>
            <a:gdLst>
              <a:gd name="connsiteX0" fmla="*/ 35927 w 806841"/>
              <a:gd name="connsiteY0" fmla="*/ 0 h 806969"/>
              <a:gd name="connsiteX1" fmla="*/ 770914 w 806841"/>
              <a:gd name="connsiteY1" fmla="*/ 0 h 806969"/>
              <a:gd name="connsiteX2" fmla="*/ 806841 w 806841"/>
              <a:gd name="connsiteY2" fmla="*/ 35927 h 806969"/>
              <a:gd name="connsiteX3" fmla="*/ 806841 w 806841"/>
              <a:gd name="connsiteY3" fmla="*/ 771042 h 806969"/>
              <a:gd name="connsiteX4" fmla="*/ 770914 w 806841"/>
              <a:gd name="connsiteY4" fmla="*/ 806969 h 806969"/>
              <a:gd name="connsiteX5" fmla="*/ 35801 w 806841"/>
              <a:gd name="connsiteY5" fmla="*/ 806969 h 806969"/>
              <a:gd name="connsiteX6" fmla="*/ 0 w 806841"/>
              <a:gd name="connsiteY6" fmla="*/ 771169 h 806969"/>
              <a:gd name="connsiteX7" fmla="*/ 0 w 806841"/>
              <a:gd name="connsiteY7" fmla="*/ 771042 h 806969"/>
              <a:gd name="connsiteX8" fmla="*/ 0 w 806841"/>
              <a:gd name="connsiteY8" fmla="*/ 35927 h 806969"/>
              <a:gd name="connsiteX9" fmla="*/ 35927 w 806841"/>
              <a:gd name="connsiteY9" fmla="*/ 0 h 8069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6841" h="806969">
                <a:moveTo>
                  <a:pt x="35927" y="0"/>
                </a:moveTo>
                <a:lnTo>
                  <a:pt x="770914" y="0"/>
                </a:lnTo>
                <a:cubicBezTo>
                  <a:pt x="790756" y="0"/>
                  <a:pt x="806841" y="16085"/>
                  <a:pt x="806841" y="35927"/>
                </a:cubicBezTo>
                <a:lnTo>
                  <a:pt x="806841" y="771042"/>
                </a:lnTo>
                <a:cubicBezTo>
                  <a:pt x="806841" y="790884"/>
                  <a:pt x="790756" y="806969"/>
                  <a:pt x="770914" y="806969"/>
                </a:cubicBezTo>
                <a:lnTo>
                  <a:pt x="35801" y="806969"/>
                </a:lnTo>
                <a:cubicBezTo>
                  <a:pt x="16029" y="806969"/>
                  <a:pt x="0" y="790941"/>
                  <a:pt x="0" y="771169"/>
                </a:cubicBezTo>
                <a:cubicBezTo>
                  <a:pt x="0" y="771127"/>
                  <a:pt x="0" y="771084"/>
                  <a:pt x="0" y="771042"/>
                </a:cubicBezTo>
                <a:lnTo>
                  <a:pt x="0" y="35927"/>
                </a:lnTo>
                <a:cubicBezTo>
                  <a:pt x="0" y="16085"/>
                  <a:pt x="16085" y="0"/>
                  <a:pt x="35927" y="0"/>
                </a:cubicBezTo>
                <a:close/>
              </a:path>
            </a:pathLst>
          </a:custGeom>
          <a:solidFill>
            <a:schemeClr val="tx2"/>
          </a:solidFill>
          <a:ln w="12502" cap="flat">
            <a:noFill/>
            <a:prstDash val="solid"/>
            <a:miter/>
          </a:ln>
        </p:spPr>
        <p:txBody>
          <a:bodyPr rtlCol="0" anchor="ctr"/>
          <a:lstStyle/>
          <a:p>
            <a:endParaRPr lang="en-GB" sz="1800" dirty="0"/>
          </a:p>
        </p:txBody>
      </p:sp>
      <p:sp>
        <p:nvSpPr>
          <p:cNvPr id="22" name="Text Placeholder 33">
            <a:extLst>
              <a:ext uri="{FF2B5EF4-FFF2-40B4-BE49-F238E27FC236}">
                <a16:creationId xmlns:a16="http://schemas.microsoft.com/office/drawing/2014/main" id="{31BE4ED4-66E5-DD40-B407-45CA4D59A145}"/>
              </a:ext>
            </a:extLst>
          </p:cNvPr>
          <p:cNvSpPr>
            <a:spLocks noGrp="1"/>
          </p:cNvSpPr>
          <p:nvPr>
            <p:ph type="body" sz="quarter" idx="14" hasCustomPrompt="1"/>
          </p:nvPr>
        </p:nvSpPr>
        <p:spPr>
          <a:xfrm>
            <a:off x="355854" y="358776"/>
            <a:ext cx="7578727" cy="805122"/>
          </a:xfrm>
          <a:prstGeom prst="rect">
            <a:avLst/>
          </a:prstGeom>
        </p:spPr>
        <p:txBody>
          <a:bodyPr lIns="72000" tIns="72000" rIns="72000" bIns="72000" anchor="ctr"/>
          <a:lstStyle>
            <a:lvl1pPr marL="0" indent="0">
              <a:lnSpc>
                <a:spcPct val="110000"/>
              </a:lnSpc>
              <a:spcBef>
                <a:spcPts val="0"/>
              </a:spcBef>
              <a:buNone/>
              <a:defRPr sz="2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Insert heading</a:t>
            </a:r>
          </a:p>
        </p:txBody>
      </p:sp>
      <p:pic>
        <p:nvPicPr>
          <p:cNvPr id="61" name="Graphic 60">
            <a:extLst>
              <a:ext uri="{FF2B5EF4-FFF2-40B4-BE49-F238E27FC236}">
                <a16:creationId xmlns:a16="http://schemas.microsoft.com/office/drawing/2014/main" id="{C760F257-FAC2-E742-B220-310B50C59C67}"/>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45" name="Graphic 11">
            <a:extLst>
              <a:ext uri="{FF2B5EF4-FFF2-40B4-BE49-F238E27FC236}">
                <a16:creationId xmlns:a16="http://schemas.microsoft.com/office/drawing/2014/main" id="{4A77C83A-D527-A74F-8AEE-462D503D9F24}"/>
              </a:ext>
            </a:extLst>
          </p:cNvPr>
          <p:cNvSpPr/>
          <p:nvPr userDrawn="1"/>
        </p:nvSpPr>
        <p:spPr>
          <a:xfrm>
            <a:off x="361948" y="3743327"/>
            <a:ext cx="3346453" cy="809627"/>
          </a:xfrm>
          <a:custGeom>
            <a:avLst/>
            <a:gdLst>
              <a:gd name="connsiteX0" fmla="*/ 36000 w 3342268"/>
              <a:gd name="connsiteY0" fmla="*/ 0 h 806968"/>
              <a:gd name="connsiteX1" fmla="*/ 3306395 w 3342268"/>
              <a:gd name="connsiteY1" fmla="*/ 0 h 806968"/>
              <a:gd name="connsiteX2" fmla="*/ 3342268 w 3342268"/>
              <a:gd name="connsiteY2" fmla="*/ 35801 h 806968"/>
              <a:gd name="connsiteX3" fmla="*/ 3342268 w 3342268"/>
              <a:gd name="connsiteY3" fmla="*/ 771041 h 806968"/>
              <a:gd name="connsiteX4" fmla="*/ 3306268 w 3342268"/>
              <a:gd name="connsiteY4" fmla="*/ 806968 h 806968"/>
              <a:gd name="connsiteX5" fmla="*/ 35873 w 3342268"/>
              <a:gd name="connsiteY5" fmla="*/ 806968 h 806968"/>
              <a:gd name="connsiteX6" fmla="*/ 0 w 3342268"/>
              <a:gd name="connsiteY6" fmla="*/ 771168 h 806968"/>
              <a:gd name="connsiteX7" fmla="*/ 0 w 3342268"/>
              <a:gd name="connsiteY7" fmla="*/ 771041 h 806968"/>
              <a:gd name="connsiteX8" fmla="*/ 0 w 3342268"/>
              <a:gd name="connsiteY8" fmla="*/ 35927 h 806968"/>
              <a:gd name="connsiteX9" fmla="*/ 36000 w 3342268"/>
              <a:gd name="connsiteY9" fmla="*/ 0 h 806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342268" h="806968">
                <a:moveTo>
                  <a:pt x="36000" y="0"/>
                </a:moveTo>
                <a:lnTo>
                  <a:pt x="3306395" y="0"/>
                </a:lnTo>
                <a:cubicBezTo>
                  <a:pt x="3326208" y="0"/>
                  <a:pt x="3342268" y="16028"/>
                  <a:pt x="3342268" y="35801"/>
                </a:cubicBezTo>
                <a:lnTo>
                  <a:pt x="3342268" y="771041"/>
                </a:lnTo>
                <a:cubicBezTo>
                  <a:pt x="3342268" y="790883"/>
                  <a:pt x="3326145" y="806968"/>
                  <a:pt x="3306268" y="806968"/>
                </a:cubicBezTo>
                <a:lnTo>
                  <a:pt x="35873" y="806968"/>
                </a:lnTo>
                <a:cubicBezTo>
                  <a:pt x="16061" y="806968"/>
                  <a:pt x="0" y="790940"/>
                  <a:pt x="0" y="771168"/>
                </a:cubicBezTo>
                <a:cubicBezTo>
                  <a:pt x="0" y="771126"/>
                  <a:pt x="0" y="771083"/>
                  <a:pt x="0" y="771041"/>
                </a:cubicBezTo>
                <a:lnTo>
                  <a:pt x="0" y="35927"/>
                </a:lnTo>
                <a:cubicBezTo>
                  <a:pt x="0" y="16085"/>
                  <a:pt x="16118" y="0"/>
                  <a:pt x="36000" y="0"/>
                </a:cubicBezTo>
                <a:close/>
              </a:path>
            </a:pathLst>
          </a:custGeom>
          <a:solidFill>
            <a:schemeClr val="accent2"/>
          </a:solidFill>
          <a:ln w="12664" cap="flat">
            <a:noFill/>
            <a:prstDash val="solid"/>
            <a:miter/>
          </a:ln>
        </p:spPr>
        <p:txBody>
          <a:bodyPr rtlCol="0" anchor="ctr"/>
          <a:lstStyle/>
          <a:p>
            <a:endParaRPr lang="en-GB" sz="1800" dirty="0"/>
          </a:p>
        </p:txBody>
      </p:sp>
      <p:sp>
        <p:nvSpPr>
          <p:cNvPr id="46" name="Graphic 21">
            <a:extLst>
              <a:ext uri="{FF2B5EF4-FFF2-40B4-BE49-F238E27FC236}">
                <a16:creationId xmlns:a16="http://schemas.microsoft.com/office/drawing/2014/main" id="{9A5E0ECA-E455-9B4A-82C6-1259FA0253A7}"/>
              </a:ext>
            </a:extLst>
          </p:cNvPr>
          <p:cNvSpPr/>
          <p:nvPr userDrawn="1"/>
        </p:nvSpPr>
        <p:spPr>
          <a:xfrm>
            <a:off x="2054226" y="2051050"/>
            <a:ext cx="1654175" cy="1654176"/>
          </a:xfrm>
          <a:custGeom>
            <a:avLst/>
            <a:gdLst>
              <a:gd name="connsiteX0" fmla="*/ 0 w 1659821"/>
              <a:gd name="connsiteY0" fmla="*/ 1625428 h 1661095"/>
              <a:gd name="connsiteX1" fmla="*/ 35668 w 1659821"/>
              <a:gd name="connsiteY1" fmla="*/ 1661095 h 1661095"/>
              <a:gd name="connsiteX2" fmla="*/ 1624154 w 1659821"/>
              <a:gd name="connsiteY2" fmla="*/ 1661095 h 1661095"/>
              <a:gd name="connsiteX3" fmla="*/ 1659822 w 1659821"/>
              <a:gd name="connsiteY3" fmla="*/ 1625428 h 1661095"/>
              <a:gd name="connsiteX4" fmla="*/ 1659822 w 1659821"/>
              <a:gd name="connsiteY4" fmla="*/ 35668 h 1661095"/>
              <a:gd name="connsiteX5" fmla="*/ 1624154 w 1659821"/>
              <a:gd name="connsiteY5" fmla="*/ 0 h 1661095"/>
              <a:gd name="connsiteX6" fmla="*/ 35668 w 1659821"/>
              <a:gd name="connsiteY6" fmla="*/ 0 h 1661095"/>
              <a:gd name="connsiteX7" fmla="*/ 0 w 1659821"/>
              <a:gd name="connsiteY7" fmla="*/ 35668 h 1661095"/>
              <a:gd name="connsiteX8" fmla="*/ 0 w 1659821"/>
              <a:gd name="connsiteY8" fmla="*/ 1625428 h 1661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59821" h="1661095">
                <a:moveTo>
                  <a:pt x="0" y="1625428"/>
                </a:moveTo>
                <a:cubicBezTo>
                  <a:pt x="0" y="1645809"/>
                  <a:pt x="16560" y="1661095"/>
                  <a:pt x="35668" y="1661095"/>
                </a:cubicBezTo>
                <a:lnTo>
                  <a:pt x="1624154" y="1661095"/>
                </a:lnTo>
                <a:cubicBezTo>
                  <a:pt x="1644536" y="1661095"/>
                  <a:pt x="1659822" y="1644536"/>
                  <a:pt x="1659822" y="1625428"/>
                </a:cubicBezTo>
                <a:lnTo>
                  <a:pt x="1659822" y="35668"/>
                </a:lnTo>
                <a:cubicBezTo>
                  <a:pt x="1659822" y="15286"/>
                  <a:pt x="1643262" y="0"/>
                  <a:pt x="1624154" y="0"/>
                </a:cubicBezTo>
                <a:lnTo>
                  <a:pt x="35668" y="0"/>
                </a:lnTo>
                <a:cubicBezTo>
                  <a:pt x="16560" y="0"/>
                  <a:pt x="0" y="16560"/>
                  <a:pt x="0" y="35668"/>
                </a:cubicBezTo>
                <a:lnTo>
                  <a:pt x="0" y="1625428"/>
                </a:lnTo>
                <a:close/>
              </a:path>
            </a:pathLst>
          </a:custGeom>
          <a:solidFill>
            <a:schemeClr val="accent3"/>
          </a:solidFill>
          <a:ln w="12676" cap="flat">
            <a:noFill/>
            <a:prstDash val="solid"/>
            <a:miter/>
          </a:ln>
        </p:spPr>
        <p:txBody>
          <a:bodyPr rtlCol="0" anchor="ctr"/>
          <a:lstStyle/>
          <a:p>
            <a:endParaRPr lang="en-GB" sz="1800" dirty="0"/>
          </a:p>
        </p:txBody>
      </p:sp>
      <p:sp>
        <p:nvSpPr>
          <p:cNvPr id="47" name="Graphic 9">
            <a:extLst>
              <a:ext uri="{FF2B5EF4-FFF2-40B4-BE49-F238E27FC236}">
                <a16:creationId xmlns:a16="http://schemas.microsoft.com/office/drawing/2014/main" id="{7EFD6743-D49F-844E-89E1-325C46875560}"/>
              </a:ext>
            </a:extLst>
          </p:cNvPr>
          <p:cNvSpPr/>
          <p:nvPr userDrawn="1"/>
        </p:nvSpPr>
        <p:spPr>
          <a:xfrm>
            <a:off x="5435601" y="3743325"/>
            <a:ext cx="2501899" cy="809626"/>
          </a:xfrm>
          <a:custGeom>
            <a:avLst/>
            <a:gdLst>
              <a:gd name="connsiteX0" fmla="*/ 36068 w 2501899"/>
              <a:gd name="connsiteY0" fmla="*/ 0 h 806968"/>
              <a:gd name="connsiteX1" fmla="*/ 2465958 w 2501899"/>
              <a:gd name="connsiteY1" fmla="*/ 0 h 806968"/>
              <a:gd name="connsiteX2" fmla="*/ 2501899 w 2501899"/>
              <a:gd name="connsiteY2" fmla="*/ 35801 h 806968"/>
              <a:gd name="connsiteX3" fmla="*/ 2501899 w 2501899"/>
              <a:gd name="connsiteY3" fmla="*/ 771041 h 806968"/>
              <a:gd name="connsiteX4" fmla="*/ 2465831 w 2501899"/>
              <a:gd name="connsiteY4" fmla="*/ 806968 h 806968"/>
              <a:gd name="connsiteX5" fmla="*/ 36068 w 2501899"/>
              <a:gd name="connsiteY5" fmla="*/ 806968 h 806968"/>
              <a:gd name="connsiteX6" fmla="*/ 0 w 2501899"/>
              <a:gd name="connsiteY6" fmla="*/ 771041 h 806968"/>
              <a:gd name="connsiteX7" fmla="*/ 0 w 2501899"/>
              <a:gd name="connsiteY7" fmla="*/ 35927 h 806968"/>
              <a:gd name="connsiteX8" fmla="*/ 36068 w 2501899"/>
              <a:gd name="connsiteY8" fmla="*/ 0 h 806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01899" h="806968">
                <a:moveTo>
                  <a:pt x="36068" y="0"/>
                </a:moveTo>
                <a:lnTo>
                  <a:pt x="2465958" y="0"/>
                </a:lnTo>
                <a:cubicBezTo>
                  <a:pt x="2485808" y="0"/>
                  <a:pt x="2501899" y="16028"/>
                  <a:pt x="2501899" y="35801"/>
                </a:cubicBezTo>
                <a:lnTo>
                  <a:pt x="2501899" y="771041"/>
                </a:lnTo>
                <a:cubicBezTo>
                  <a:pt x="2501899" y="790883"/>
                  <a:pt x="2485745" y="806968"/>
                  <a:pt x="2465831" y="806968"/>
                </a:cubicBezTo>
                <a:lnTo>
                  <a:pt x="36068" y="806968"/>
                </a:lnTo>
                <a:cubicBezTo>
                  <a:pt x="16148" y="806968"/>
                  <a:pt x="0" y="790883"/>
                  <a:pt x="0" y="771041"/>
                </a:cubicBezTo>
                <a:lnTo>
                  <a:pt x="0" y="35927"/>
                </a:lnTo>
                <a:cubicBezTo>
                  <a:pt x="0" y="16085"/>
                  <a:pt x="16148" y="0"/>
                  <a:pt x="36068" y="0"/>
                </a:cubicBezTo>
                <a:close/>
              </a:path>
            </a:pathLst>
          </a:custGeom>
          <a:solidFill>
            <a:srgbClr val="E0457B"/>
          </a:solidFill>
          <a:ln w="12668" cap="flat">
            <a:noFill/>
            <a:prstDash val="solid"/>
            <a:miter/>
          </a:ln>
        </p:spPr>
        <p:txBody>
          <a:bodyPr rtlCol="0" anchor="ctr"/>
          <a:lstStyle/>
          <a:p>
            <a:endParaRPr lang="en-GB" sz="1800" dirty="0"/>
          </a:p>
        </p:txBody>
      </p:sp>
      <p:sp>
        <p:nvSpPr>
          <p:cNvPr id="48" name="Graphic 11">
            <a:extLst>
              <a:ext uri="{FF2B5EF4-FFF2-40B4-BE49-F238E27FC236}">
                <a16:creationId xmlns:a16="http://schemas.microsoft.com/office/drawing/2014/main" id="{3B1917AD-4E12-E842-BFF9-3E6B5CBEBE0E}"/>
              </a:ext>
            </a:extLst>
          </p:cNvPr>
          <p:cNvSpPr/>
          <p:nvPr userDrawn="1"/>
        </p:nvSpPr>
        <p:spPr>
          <a:xfrm>
            <a:off x="4591051" y="1203327"/>
            <a:ext cx="3346453" cy="809627"/>
          </a:xfrm>
          <a:custGeom>
            <a:avLst/>
            <a:gdLst>
              <a:gd name="connsiteX0" fmla="*/ 36000 w 3342268"/>
              <a:gd name="connsiteY0" fmla="*/ 0 h 806968"/>
              <a:gd name="connsiteX1" fmla="*/ 3306395 w 3342268"/>
              <a:gd name="connsiteY1" fmla="*/ 0 h 806968"/>
              <a:gd name="connsiteX2" fmla="*/ 3342268 w 3342268"/>
              <a:gd name="connsiteY2" fmla="*/ 35801 h 806968"/>
              <a:gd name="connsiteX3" fmla="*/ 3342268 w 3342268"/>
              <a:gd name="connsiteY3" fmla="*/ 771041 h 806968"/>
              <a:gd name="connsiteX4" fmla="*/ 3306268 w 3342268"/>
              <a:gd name="connsiteY4" fmla="*/ 806968 h 806968"/>
              <a:gd name="connsiteX5" fmla="*/ 35873 w 3342268"/>
              <a:gd name="connsiteY5" fmla="*/ 806968 h 806968"/>
              <a:gd name="connsiteX6" fmla="*/ 0 w 3342268"/>
              <a:gd name="connsiteY6" fmla="*/ 771168 h 806968"/>
              <a:gd name="connsiteX7" fmla="*/ 0 w 3342268"/>
              <a:gd name="connsiteY7" fmla="*/ 771041 h 806968"/>
              <a:gd name="connsiteX8" fmla="*/ 0 w 3342268"/>
              <a:gd name="connsiteY8" fmla="*/ 35927 h 806968"/>
              <a:gd name="connsiteX9" fmla="*/ 36000 w 3342268"/>
              <a:gd name="connsiteY9" fmla="*/ 0 h 806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342268" h="806968">
                <a:moveTo>
                  <a:pt x="36000" y="0"/>
                </a:moveTo>
                <a:lnTo>
                  <a:pt x="3306395" y="0"/>
                </a:lnTo>
                <a:cubicBezTo>
                  <a:pt x="3326208" y="0"/>
                  <a:pt x="3342268" y="16028"/>
                  <a:pt x="3342268" y="35801"/>
                </a:cubicBezTo>
                <a:lnTo>
                  <a:pt x="3342268" y="771041"/>
                </a:lnTo>
                <a:cubicBezTo>
                  <a:pt x="3342268" y="790883"/>
                  <a:pt x="3326145" y="806968"/>
                  <a:pt x="3306268" y="806968"/>
                </a:cubicBezTo>
                <a:lnTo>
                  <a:pt x="35873" y="806968"/>
                </a:lnTo>
                <a:cubicBezTo>
                  <a:pt x="16061" y="806968"/>
                  <a:pt x="0" y="790940"/>
                  <a:pt x="0" y="771168"/>
                </a:cubicBezTo>
                <a:cubicBezTo>
                  <a:pt x="0" y="771126"/>
                  <a:pt x="0" y="771083"/>
                  <a:pt x="0" y="771041"/>
                </a:cubicBezTo>
                <a:lnTo>
                  <a:pt x="0" y="35927"/>
                </a:lnTo>
                <a:cubicBezTo>
                  <a:pt x="0" y="16085"/>
                  <a:pt x="16118" y="0"/>
                  <a:pt x="36000" y="0"/>
                </a:cubicBezTo>
                <a:close/>
              </a:path>
            </a:pathLst>
          </a:custGeom>
          <a:solidFill>
            <a:srgbClr val="85431E"/>
          </a:solidFill>
          <a:ln w="12664" cap="flat">
            <a:noFill/>
            <a:prstDash val="solid"/>
            <a:miter/>
          </a:ln>
        </p:spPr>
        <p:txBody>
          <a:bodyPr rtlCol="0" anchor="ctr"/>
          <a:lstStyle/>
          <a:p>
            <a:endParaRPr lang="en-GB" sz="1800" dirty="0"/>
          </a:p>
        </p:txBody>
      </p:sp>
      <p:sp>
        <p:nvSpPr>
          <p:cNvPr id="49" name="Graphic 20">
            <a:extLst>
              <a:ext uri="{FF2B5EF4-FFF2-40B4-BE49-F238E27FC236}">
                <a16:creationId xmlns:a16="http://schemas.microsoft.com/office/drawing/2014/main" id="{8E45EF40-8269-FC4A-AE5E-5CEC10C31444}"/>
              </a:ext>
            </a:extLst>
          </p:cNvPr>
          <p:cNvSpPr/>
          <p:nvPr userDrawn="1"/>
        </p:nvSpPr>
        <p:spPr>
          <a:xfrm>
            <a:off x="6283326" y="2052379"/>
            <a:ext cx="2501900" cy="1654175"/>
          </a:xfrm>
          <a:custGeom>
            <a:avLst/>
            <a:gdLst>
              <a:gd name="connsiteX0" fmla="*/ 36068 w 2501900"/>
              <a:gd name="connsiteY0" fmla="*/ 0 h 1659263"/>
              <a:gd name="connsiteX1" fmla="*/ 2465959 w 2501900"/>
              <a:gd name="connsiteY1" fmla="*/ 0 h 1659263"/>
              <a:gd name="connsiteX2" fmla="*/ 2501900 w 2501900"/>
              <a:gd name="connsiteY2" fmla="*/ 36010 h 1659263"/>
              <a:gd name="connsiteX3" fmla="*/ 2501900 w 2501900"/>
              <a:gd name="connsiteY3" fmla="*/ 1623126 h 1659263"/>
              <a:gd name="connsiteX4" fmla="*/ 2465832 w 2501900"/>
              <a:gd name="connsiteY4" fmla="*/ 1659264 h 1659263"/>
              <a:gd name="connsiteX5" fmla="*/ 36068 w 2501900"/>
              <a:gd name="connsiteY5" fmla="*/ 1659264 h 1659263"/>
              <a:gd name="connsiteX6" fmla="*/ 0 w 2501900"/>
              <a:gd name="connsiteY6" fmla="*/ 1623126 h 1659263"/>
              <a:gd name="connsiteX7" fmla="*/ 0 w 2501900"/>
              <a:gd name="connsiteY7" fmla="*/ 36137 h 1659263"/>
              <a:gd name="connsiteX8" fmla="*/ 36068 w 2501900"/>
              <a:gd name="connsiteY8" fmla="*/ 0 h 16592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01900" h="1659263">
                <a:moveTo>
                  <a:pt x="36068" y="0"/>
                </a:moveTo>
                <a:lnTo>
                  <a:pt x="2465959" y="0"/>
                </a:lnTo>
                <a:cubicBezTo>
                  <a:pt x="2485809" y="0"/>
                  <a:pt x="2501900" y="16122"/>
                  <a:pt x="2501900" y="36010"/>
                </a:cubicBezTo>
                <a:lnTo>
                  <a:pt x="2501900" y="1623126"/>
                </a:lnTo>
                <a:cubicBezTo>
                  <a:pt x="2501900" y="1643078"/>
                  <a:pt x="2485746" y="1659264"/>
                  <a:pt x="2465832" y="1659264"/>
                </a:cubicBezTo>
                <a:lnTo>
                  <a:pt x="36068" y="1659264"/>
                </a:lnTo>
                <a:cubicBezTo>
                  <a:pt x="16148" y="1659264"/>
                  <a:pt x="0" y="1643078"/>
                  <a:pt x="0" y="1623126"/>
                </a:cubicBezTo>
                <a:lnTo>
                  <a:pt x="0" y="36137"/>
                </a:lnTo>
                <a:cubicBezTo>
                  <a:pt x="0" y="16179"/>
                  <a:pt x="16148" y="0"/>
                  <a:pt x="36068" y="0"/>
                </a:cubicBezTo>
                <a:close/>
              </a:path>
            </a:pathLst>
          </a:custGeom>
          <a:solidFill>
            <a:schemeClr val="accent1"/>
          </a:solidFill>
          <a:ln w="12668" cap="flat">
            <a:noFill/>
            <a:prstDash val="solid"/>
            <a:miter/>
          </a:ln>
        </p:spPr>
        <p:txBody>
          <a:bodyPr rtlCol="0" anchor="ctr"/>
          <a:lstStyle/>
          <a:p>
            <a:endParaRPr lang="en-GB" sz="1800" dirty="0"/>
          </a:p>
        </p:txBody>
      </p:sp>
      <p:sp>
        <p:nvSpPr>
          <p:cNvPr id="50" name="Graphic 21">
            <a:extLst>
              <a:ext uri="{FF2B5EF4-FFF2-40B4-BE49-F238E27FC236}">
                <a16:creationId xmlns:a16="http://schemas.microsoft.com/office/drawing/2014/main" id="{A7D8F50C-A12C-6D4D-9A2D-93E5BF9CED54}"/>
              </a:ext>
            </a:extLst>
          </p:cNvPr>
          <p:cNvSpPr/>
          <p:nvPr userDrawn="1"/>
        </p:nvSpPr>
        <p:spPr>
          <a:xfrm>
            <a:off x="361951" y="2051050"/>
            <a:ext cx="1654175" cy="1654176"/>
          </a:xfrm>
          <a:custGeom>
            <a:avLst/>
            <a:gdLst>
              <a:gd name="connsiteX0" fmla="*/ 0 w 1659821"/>
              <a:gd name="connsiteY0" fmla="*/ 1625428 h 1661095"/>
              <a:gd name="connsiteX1" fmla="*/ 35668 w 1659821"/>
              <a:gd name="connsiteY1" fmla="*/ 1661095 h 1661095"/>
              <a:gd name="connsiteX2" fmla="*/ 1624154 w 1659821"/>
              <a:gd name="connsiteY2" fmla="*/ 1661095 h 1661095"/>
              <a:gd name="connsiteX3" fmla="*/ 1659822 w 1659821"/>
              <a:gd name="connsiteY3" fmla="*/ 1625428 h 1661095"/>
              <a:gd name="connsiteX4" fmla="*/ 1659822 w 1659821"/>
              <a:gd name="connsiteY4" fmla="*/ 35668 h 1661095"/>
              <a:gd name="connsiteX5" fmla="*/ 1624154 w 1659821"/>
              <a:gd name="connsiteY5" fmla="*/ 0 h 1661095"/>
              <a:gd name="connsiteX6" fmla="*/ 35668 w 1659821"/>
              <a:gd name="connsiteY6" fmla="*/ 0 h 1661095"/>
              <a:gd name="connsiteX7" fmla="*/ 0 w 1659821"/>
              <a:gd name="connsiteY7" fmla="*/ 35668 h 1661095"/>
              <a:gd name="connsiteX8" fmla="*/ 0 w 1659821"/>
              <a:gd name="connsiteY8" fmla="*/ 1625428 h 1661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59821" h="1661095">
                <a:moveTo>
                  <a:pt x="0" y="1625428"/>
                </a:moveTo>
                <a:cubicBezTo>
                  <a:pt x="0" y="1645809"/>
                  <a:pt x="16560" y="1661095"/>
                  <a:pt x="35668" y="1661095"/>
                </a:cubicBezTo>
                <a:lnTo>
                  <a:pt x="1624154" y="1661095"/>
                </a:lnTo>
                <a:cubicBezTo>
                  <a:pt x="1644536" y="1661095"/>
                  <a:pt x="1659822" y="1644536"/>
                  <a:pt x="1659822" y="1625428"/>
                </a:cubicBezTo>
                <a:lnTo>
                  <a:pt x="1659822" y="35668"/>
                </a:lnTo>
                <a:cubicBezTo>
                  <a:pt x="1659822" y="15286"/>
                  <a:pt x="1643262" y="0"/>
                  <a:pt x="1624154" y="0"/>
                </a:cubicBezTo>
                <a:lnTo>
                  <a:pt x="35668" y="0"/>
                </a:lnTo>
                <a:cubicBezTo>
                  <a:pt x="16560" y="0"/>
                  <a:pt x="0" y="16560"/>
                  <a:pt x="0" y="35668"/>
                </a:cubicBezTo>
                <a:lnTo>
                  <a:pt x="0" y="1625428"/>
                </a:lnTo>
                <a:close/>
              </a:path>
            </a:pathLst>
          </a:custGeom>
          <a:solidFill>
            <a:schemeClr val="accent5"/>
          </a:solidFill>
          <a:ln w="12676" cap="flat">
            <a:noFill/>
            <a:prstDash val="solid"/>
            <a:miter/>
          </a:ln>
        </p:spPr>
        <p:txBody>
          <a:bodyPr rtlCol="0" anchor="ctr"/>
          <a:lstStyle/>
          <a:p>
            <a:endParaRPr lang="en-GB" sz="1800" dirty="0"/>
          </a:p>
        </p:txBody>
      </p:sp>
      <p:sp>
        <p:nvSpPr>
          <p:cNvPr id="51" name="Picture Placeholder 13">
            <a:extLst>
              <a:ext uri="{FF2B5EF4-FFF2-40B4-BE49-F238E27FC236}">
                <a16:creationId xmlns:a16="http://schemas.microsoft.com/office/drawing/2014/main" id="{18E23119-5127-7B4C-A505-90F65993DD53}"/>
              </a:ext>
            </a:extLst>
          </p:cNvPr>
          <p:cNvSpPr>
            <a:spLocks noGrp="1"/>
          </p:cNvSpPr>
          <p:nvPr>
            <p:ph type="pic" sz="quarter" idx="24" hasCustomPrompt="1"/>
          </p:nvPr>
        </p:nvSpPr>
        <p:spPr>
          <a:xfrm>
            <a:off x="3743326" y="1204654"/>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63" name="Picture Placeholder 13">
            <a:extLst>
              <a:ext uri="{FF2B5EF4-FFF2-40B4-BE49-F238E27FC236}">
                <a16:creationId xmlns:a16="http://schemas.microsoft.com/office/drawing/2014/main" id="{7F92596C-2885-D148-914C-8E6E9C2B3D76}"/>
              </a:ext>
            </a:extLst>
          </p:cNvPr>
          <p:cNvSpPr>
            <a:spLocks noGrp="1"/>
          </p:cNvSpPr>
          <p:nvPr>
            <p:ph type="pic" sz="quarter" idx="30" hasCustomPrompt="1"/>
          </p:nvPr>
        </p:nvSpPr>
        <p:spPr>
          <a:xfrm>
            <a:off x="2051052" y="1204654"/>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64" name="Picture Placeholder 13">
            <a:extLst>
              <a:ext uri="{FF2B5EF4-FFF2-40B4-BE49-F238E27FC236}">
                <a16:creationId xmlns:a16="http://schemas.microsoft.com/office/drawing/2014/main" id="{6FD5BF0A-C214-964E-9088-E08325509573}"/>
              </a:ext>
            </a:extLst>
          </p:cNvPr>
          <p:cNvSpPr>
            <a:spLocks noGrp="1"/>
          </p:cNvSpPr>
          <p:nvPr>
            <p:ph type="pic" sz="quarter" idx="31" hasCustomPrompt="1"/>
          </p:nvPr>
        </p:nvSpPr>
        <p:spPr>
          <a:xfrm>
            <a:off x="3743326" y="3743327"/>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66" name="Picture Placeholder 13">
            <a:extLst>
              <a:ext uri="{FF2B5EF4-FFF2-40B4-BE49-F238E27FC236}">
                <a16:creationId xmlns:a16="http://schemas.microsoft.com/office/drawing/2014/main" id="{4A48BD7B-B94F-AD47-BA83-22E25D700F72}"/>
              </a:ext>
            </a:extLst>
          </p:cNvPr>
          <p:cNvSpPr>
            <a:spLocks noGrp="1"/>
          </p:cNvSpPr>
          <p:nvPr>
            <p:ph type="pic" sz="quarter" idx="33" hasCustomPrompt="1"/>
          </p:nvPr>
        </p:nvSpPr>
        <p:spPr>
          <a:xfrm>
            <a:off x="7977133" y="3743327"/>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68" name="Picture Placeholder 67">
            <a:extLst>
              <a:ext uri="{FF2B5EF4-FFF2-40B4-BE49-F238E27FC236}">
                <a16:creationId xmlns:a16="http://schemas.microsoft.com/office/drawing/2014/main" id="{340DDA7B-6BF0-E240-A1AC-3307921C9359}"/>
              </a:ext>
            </a:extLst>
          </p:cNvPr>
          <p:cNvSpPr>
            <a:spLocks noGrp="1"/>
          </p:cNvSpPr>
          <p:nvPr>
            <p:ph type="pic" sz="quarter" idx="11" hasCustomPrompt="1"/>
          </p:nvPr>
        </p:nvSpPr>
        <p:spPr>
          <a:xfrm>
            <a:off x="358777" y="1205983"/>
            <a:ext cx="1659265" cy="806968"/>
          </a:xfrm>
          <a:custGeom>
            <a:avLst/>
            <a:gdLst>
              <a:gd name="connsiteX0" fmla="*/ 36138 w 1659265"/>
              <a:gd name="connsiteY0" fmla="*/ 0 h 806968"/>
              <a:gd name="connsiteX1" fmla="*/ 1623128 w 1659265"/>
              <a:gd name="connsiteY1" fmla="*/ 0 h 806968"/>
              <a:gd name="connsiteX2" fmla="*/ 1659265 w 1659265"/>
              <a:gd name="connsiteY2" fmla="*/ 35927 h 806968"/>
              <a:gd name="connsiteX3" fmla="*/ 1659265 w 1659265"/>
              <a:gd name="connsiteY3" fmla="*/ 771041 h 806968"/>
              <a:gd name="connsiteX4" fmla="*/ 1623128 w 1659265"/>
              <a:gd name="connsiteY4" fmla="*/ 806968 h 806968"/>
              <a:gd name="connsiteX5" fmla="*/ 36010 w 1659265"/>
              <a:gd name="connsiteY5" fmla="*/ 806968 h 806968"/>
              <a:gd name="connsiteX6" fmla="*/ 0 w 1659265"/>
              <a:gd name="connsiteY6" fmla="*/ 771168 h 806968"/>
              <a:gd name="connsiteX7" fmla="*/ 0 w 1659265"/>
              <a:gd name="connsiteY7" fmla="*/ 771041 h 806968"/>
              <a:gd name="connsiteX8" fmla="*/ 0 w 1659265"/>
              <a:gd name="connsiteY8" fmla="*/ 35927 h 806968"/>
              <a:gd name="connsiteX9" fmla="*/ 36138 w 1659265"/>
              <a:gd name="connsiteY9" fmla="*/ 0 h 806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659265" h="806968">
                <a:moveTo>
                  <a:pt x="36138" y="0"/>
                </a:moveTo>
                <a:lnTo>
                  <a:pt x="1623128" y="0"/>
                </a:lnTo>
                <a:cubicBezTo>
                  <a:pt x="1643080" y="0"/>
                  <a:pt x="1659265" y="16085"/>
                  <a:pt x="1659265" y="35927"/>
                </a:cubicBezTo>
                <a:lnTo>
                  <a:pt x="1659265" y="771041"/>
                </a:lnTo>
                <a:cubicBezTo>
                  <a:pt x="1659265" y="790883"/>
                  <a:pt x="1643080" y="806968"/>
                  <a:pt x="1623128" y="806968"/>
                </a:cubicBezTo>
                <a:lnTo>
                  <a:pt x="36010" y="806968"/>
                </a:lnTo>
                <a:cubicBezTo>
                  <a:pt x="16122" y="806968"/>
                  <a:pt x="0" y="790940"/>
                  <a:pt x="0" y="771168"/>
                </a:cubicBezTo>
                <a:cubicBezTo>
                  <a:pt x="0" y="771126"/>
                  <a:pt x="0" y="771083"/>
                  <a:pt x="0" y="771041"/>
                </a:cubicBezTo>
                <a:lnTo>
                  <a:pt x="0" y="35927"/>
                </a:lnTo>
                <a:cubicBezTo>
                  <a:pt x="0" y="16085"/>
                  <a:pt x="16179" y="0"/>
                  <a:pt x="36138" y="0"/>
                </a:cubicBezTo>
                <a:close/>
              </a:path>
            </a:pathLst>
          </a:custGeom>
        </p:spPr>
        <p:txBody>
          <a:bodyPr wrap="square" lIns="180000" tIns="180000" rIns="180000" bIns="180000" anchor="ctr">
            <a:noAutofit/>
          </a:bodyPr>
          <a:lstStyle>
            <a:lvl1pPr marL="0" indent="0" algn="ctr">
              <a:buNone/>
              <a:defRPr sz="1100" b="1"/>
            </a:lvl1pPr>
          </a:lstStyle>
          <a:p>
            <a:r>
              <a:rPr lang="en-GB" dirty="0"/>
              <a:t>Click to insert image</a:t>
            </a:r>
          </a:p>
        </p:txBody>
      </p:sp>
      <p:sp>
        <p:nvSpPr>
          <p:cNvPr id="69" name="Vertical Text Placeholder 28">
            <a:extLst>
              <a:ext uri="{FF2B5EF4-FFF2-40B4-BE49-F238E27FC236}">
                <a16:creationId xmlns:a16="http://schemas.microsoft.com/office/drawing/2014/main" id="{B40C14A9-AC31-7942-BA16-9D33179E21C4}"/>
              </a:ext>
            </a:extLst>
          </p:cNvPr>
          <p:cNvSpPr>
            <a:spLocks noGrp="1"/>
          </p:cNvSpPr>
          <p:nvPr>
            <p:ph type="body" orient="vert" sz="quarter" idx="34" hasCustomPrompt="1"/>
          </p:nvPr>
        </p:nvSpPr>
        <p:spPr>
          <a:xfrm rot="16200000">
            <a:off x="1055584" y="1059017"/>
            <a:ext cx="259857" cy="1653471"/>
          </a:xfrm>
          <a:prstGeom prst="rect">
            <a:avLst/>
          </a:prstGeom>
        </p:spPr>
        <p:txBody>
          <a:bodyPr vert="eaVert" lIns="72000" tIns="72000" rIns="72000" bIns="72000" anchor="b"/>
          <a:lstStyle>
            <a:lvl1pPr marL="0" indent="0" algn="l">
              <a:lnSpc>
                <a:spcPct val="110000"/>
              </a:lnSpc>
              <a:spcBef>
                <a:spcPts val="0"/>
              </a:spcBef>
              <a:buNone/>
              <a:defRPr sz="600"/>
            </a:lvl1pPr>
            <a:lvl2pPr>
              <a:defRPr sz="500"/>
            </a:lvl2pPr>
            <a:lvl3pPr>
              <a:defRPr sz="500"/>
            </a:lvl3pPr>
            <a:lvl4pPr>
              <a:defRPr sz="500"/>
            </a:lvl4pPr>
            <a:lvl5pPr>
              <a:defRPr sz="500"/>
            </a:lvl5pPr>
          </a:lstStyle>
          <a:p>
            <a:pPr lvl="0"/>
            <a:r>
              <a:rPr lang="en-GB" dirty="0"/>
              <a:t>WaterAid/Photographer Name</a:t>
            </a:r>
          </a:p>
        </p:txBody>
      </p:sp>
      <p:sp>
        <p:nvSpPr>
          <p:cNvPr id="72" name="Picture Placeholder 71">
            <a:extLst>
              <a:ext uri="{FF2B5EF4-FFF2-40B4-BE49-F238E27FC236}">
                <a16:creationId xmlns:a16="http://schemas.microsoft.com/office/drawing/2014/main" id="{C3815A05-09AC-2545-BB9B-C162806CC8B8}"/>
              </a:ext>
            </a:extLst>
          </p:cNvPr>
          <p:cNvSpPr>
            <a:spLocks noGrp="1"/>
          </p:cNvSpPr>
          <p:nvPr>
            <p:ph type="pic" sz="quarter" idx="10" hasCustomPrompt="1"/>
          </p:nvPr>
        </p:nvSpPr>
        <p:spPr>
          <a:xfrm>
            <a:off x="3744913" y="2052118"/>
            <a:ext cx="2501900" cy="1654176"/>
          </a:xfrm>
          <a:custGeom>
            <a:avLst/>
            <a:gdLst>
              <a:gd name="connsiteX0" fmla="*/ 36068 w 2501900"/>
              <a:gd name="connsiteY0" fmla="*/ 0 h 1654176"/>
              <a:gd name="connsiteX1" fmla="*/ 2465959 w 2501900"/>
              <a:gd name="connsiteY1" fmla="*/ 0 h 1654176"/>
              <a:gd name="connsiteX2" fmla="*/ 2501900 w 2501900"/>
              <a:gd name="connsiteY2" fmla="*/ 35900 h 1654176"/>
              <a:gd name="connsiteX3" fmla="*/ 2501900 w 2501900"/>
              <a:gd name="connsiteY3" fmla="*/ 1618149 h 1654176"/>
              <a:gd name="connsiteX4" fmla="*/ 2465832 w 2501900"/>
              <a:gd name="connsiteY4" fmla="*/ 1654176 h 1654176"/>
              <a:gd name="connsiteX5" fmla="*/ 36068 w 2501900"/>
              <a:gd name="connsiteY5" fmla="*/ 1654176 h 1654176"/>
              <a:gd name="connsiteX6" fmla="*/ 0 w 2501900"/>
              <a:gd name="connsiteY6" fmla="*/ 1618149 h 1654176"/>
              <a:gd name="connsiteX7" fmla="*/ 0 w 2501900"/>
              <a:gd name="connsiteY7" fmla="*/ 36026 h 1654176"/>
              <a:gd name="connsiteX8" fmla="*/ 36068 w 2501900"/>
              <a:gd name="connsiteY8" fmla="*/ 0 h 1654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01900" h="1654176">
                <a:moveTo>
                  <a:pt x="36068" y="0"/>
                </a:moveTo>
                <a:lnTo>
                  <a:pt x="2465959" y="0"/>
                </a:lnTo>
                <a:cubicBezTo>
                  <a:pt x="2485809" y="0"/>
                  <a:pt x="2501900" y="16073"/>
                  <a:pt x="2501900" y="35900"/>
                </a:cubicBezTo>
                <a:lnTo>
                  <a:pt x="2501900" y="1618149"/>
                </a:lnTo>
                <a:cubicBezTo>
                  <a:pt x="2501900" y="1638040"/>
                  <a:pt x="2485746" y="1654176"/>
                  <a:pt x="2465832" y="1654176"/>
                </a:cubicBezTo>
                <a:lnTo>
                  <a:pt x="36068" y="1654176"/>
                </a:lnTo>
                <a:cubicBezTo>
                  <a:pt x="16148" y="1654176"/>
                  <a:pt x="0" y="1638040"/>
                  <a:pt x="0" y="1618149"/>
                </a:cubicBezTo>
                <a:lnTo>
                  <a:pt x="0" y="36026"/>
                </a:lnTo>
                <a:cubicBezTo>
                  <a:pt x="0" y="16130"/>
                  <a:pt x="16148" y="0"/>
                  <a:pt x="36068" y="0"/>
                </a:cubicBezTo>
                <a:close/>
              </a:path>
            </a:pathLst>
          </a:custGeom>
        </p:spPr>
        <p:txBody>
          <a:bodyPr wrap="square" lIns="0" tIns="0" rIns="0" bIns="0" anchor="ctr">
            <a:noAutofit/>
          </a:bodyPr>
          <a:lstStyle>
            <a:lvl1pPr marL="0" indent="0" algn="ctr">
              <a:buNone/>
              <a:defRPr sz="1500" b="1"/>
            </a:lvl1pPr>
          </a:lstStyle>
          <a:p>
            <a:r>
              <a:rPr lang="en-GB" dirty="0"/>
              <a:t>Click to insert image</a:t>
            </a:r>
          </a:p>
        </p:txBody>
      </p:sp>
      <p:sp>
        <p:nvSpPr>
          <p:cNvPr id="73" name="Vertical Text Placeholder 28">
            <a:extLst>
              <a:ext uri="{FF2B5EF4-FFF2-40B4-BE49-F238E27FC236}">
                <a16:creationId xmlns:a16="http://schemas.microsoft.com/office/drawing/2014/main" id="{98355CE9-43AD-D443-A629-46C3959A16D7}"/>
              </a:ext>
            </a:extLst>
          </p:cNvPr>
          <p:cNvSpPr>
            <a:spLocks noGrp="1"/>
          </p:cNvSpPr>
          <p:nvPr>
            <p:ph type="body" orient="vert" sz="quarter" idx="13" hasCustomPrompt="1"/>
          </p:nvPr>
        </p:nvSpPr>
        <p:spPr>
          <a:xfrm rot="10800000">
            <a:off x="5985369" y="2051052"/>
            <a:ext cx="259857" cy="1654175"/>
          </a:xfrm>
          <a:prstGeom prst="rect">
            <a:avLst/>
          </a:prstGeom>
        </p:spPr>
        <p:txBody>
          <a:bodyPr vert="eaVert" lIns="72000" tIns="72000" rIns="72000" bIns="72000" anchor="b"/>
          <a:lstStyle>
            <a:lvl1pPr marL="0" indent="0" algn="r">
              <a:lnSpc>
                <a:spcPct val="110000"/>
              </a:lnSpc>
              <a:spcBef>
                <a:spcPts val="0"/>
              </a:spcBef>
              <a:buNone/>
              <a:defRPr sz="600"/>
            </a:lvl1pPr>
            <a:lvl2pPr>
              <a:defRPr sz="500"/>
            </a:lvl2pPr>
            <a:lvl3pPr>
              <a:defRPr sz="500"/>
            </a:lvl3pPr>
            <a:lvl4pPr>
              <a:defRPr sz="500"/>
            </a:lvl4pPr>
            <a:lvl5pPr>
              <a:defRPr sz="500"/>
            </a:lvl5pPr>
          </a:lstStyle>
          <a:p>
            <a:pPr lvl="0"/>
            <a:r>
              <a:rPr lang="en-GB" dirty="0"/>
              <a:t>WaterAid/Photographer Name</a:t>
            </a:r>
          </a:p>
        </p:txBody>
      </p:sp>
      <p:sp>
        <p:nvSpPr>
          <p:cNvPr id="74" name="Text Placeholder 2">
            <a:extLst>
              <a:ext uri="{FF2B5EF4-FFF2-40B4-BE49-F238E27FC236}">
                <a16:creationId xmlns:a16="http://schemas.microsoft.com/office/drawing/2014/main" id="{8435D5F3-665C-EA44-849B-1584FE6A7791}"/>
              </a:ext>
            </a:extLst>
          </p:cNvPr>
          <p:cNvSpPr>
            <a:spLocks noGrp="1"/>
          </p:cNvSpPr>
          <p:nvPr>
            <p:ph type="body" sz="quarter" idx="20"/>
          </p:nvPr>
        </p:nvSpPr>
        <p:spPr>
          <a:xfrm>
            <a:off x="358777" y="2053779"/>
            <a:ext cx="1653471" cy="1651446"/>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solidFill>
                  <a:schemeClr val="bg1"/>
                </a:solidFill>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75" name="Text Placeholder 2">
            <a:extLst>
              <a:ext uri="{FF2B5EF4-FFF2-40B4-BE49-F238E27FC236}">
                <a16:creationId xmlns:a16="http://schemas.microsoft.com/office/drawing/2014/main" id="{06E69B9A-C7DE-5846-B295-1F42D2F6DA03}"/>
              </a:ext>
            </a:extLst>
          </p:cNvPr>
          <p:cNvSpPr>
            <a:spLocks noGrp="1"/>
          </p:cNvSpPr>
          <p:nvPr>
            <p:ph type="body" sz="quarter" idx="35"/>
          </p:nvPr>
        </p:nvSpPr>
        <p:spPr>
          <a:xfrm>
            <a:off x="2057402" y="2053779"/>
            <a:ext cx="1653471" cy="1651446"/>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solidFill>
                  <a:schemeClr val="bg1"/>
                </a:solidFill>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76" name="Text Placeholder 2">
            <a:extLst>
              <a:ext uri="{FF2B5EF4-FFF2-40B4-BE49-F238E27FC236}">
                <a16:creationId xmlns:a16="http://schemas.microsoft.com/office/drawing/2014/main" id="{498F6682-C8C2-B643-9610-B72E96A78103}"/>
              </a:ext>
            </a:extLst>
          </p:cNvPr>
          <p:cNvSpPr>
            <a:spLocks noGrp="1"/>
          </p:cNvSpPr>
          <p:nvPr>
            <p:ph type="body" sz="quarter" idx="36"/>
          </p:nvPr>
        </p:nvSpPr>
        <p:spPr>
          <a:xfrm>
            <a:off x="358777" y="3743325"/>
            <a:ext cx="3349625" cy="806968"/>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solidFill>
                  <a:schemeClr val="bg1"/>
                </a:solidFill>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77" name="Text Placeholder 2">
            <a:extLst>
              <a:ext uri="{FF2B5EF4-FFF2-40B4-BE49-F238E27FC236}">
                <a16:creationId xmlns:a16="http://schemas.microsoft.com/office/drawing/2014/main" id="{3DA2AAF7-E5BF-7643-A7BC-56455A39786C}"/>
              </a:ext>
            </a:extLst>
          </p:cNvPr>
          <p:cNvSpPr>
            <a:spLocks noGrp="1"/>
          </p:cNvSpPr>
          <p:nvPr>
            <p:ph type="body" sz="quarter" idx="37"/>
          </p:nvPr>
        </p:nvSpPr>
        <p:spPr>
          <a:xfrm>
            <a:off x="5435601" y="3743325"/>
            <a:ext cx="2501899" cy="806968"/>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solidFill>
                  <a:schemeClr val="bg1"/>
                </a:solidFill>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78" name="Text Placeholder 2">
            <a:extLst>
              <a:ext uri="{FF2B5EF4-FFF2-40B4-BE49-F238E27FC236}">
                <a16:creationId xmlns:a16="http://schemas.microsoft.com/office/drawing/2014/main" id="{83B57313-8394-024E-A914-17D69ED18A5D}"/>
              </a:ext>
            </a:extLst>
          </p:cNvPr>
          <p:cNvSpPr>
            <a:spLocks noGrp="1"/>
          </p:cNvSpPr>
          <p:nvPr>
            <p:ph type="body" sz="quarter" idx="38"/>
          </p:nvPr>
        </p:nvSpPr>
        <p:spPr>
          <a:xfrm>
            <a:off x="6285796" y="2047877"/>
            <a:ext cx="2499429" cy="1658419"/>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solidFill>
                  <a:schemeClr val="bg1"/>
                </a:solidFill>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79" name="Text Placeholder 2">
            <a:extLst>
              <a:ext uri="{FF2B5EF4-FFF2-40B4-BE49-F238E27FC236}">
                <a16:creationId xmlns:a16="http://schemas.microsoft.com/office/drawing/2014/main" id="{A894F3D1-AC70-F94A-82F1-8EA15BE1455D}"/>
              </a:ext>
            </a:extLst>
          </p:cNvPr>
          <p:cNvSpPr>
            <a:spLocks noGrp="1"/>
          </p:cNvSpPr>
          <p:nvPr>
            <p:ph type="body" sz="quarter" idx="39"/>
          </p:nvPr>
        </p:nvSpPr>
        <p:spPr>
          <a:xfrm>
            <a:off x="4591052" y="1205175"/>
            <a:ext cx="3346449" cy="805671"/>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solidFill>
                  <a:schemeClr val="bg1"/>
                </a:solidFill>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Tree>
    <p:extLst>
      <p:ext uri="{BB962C8B-B14F-4D97-AF65-F5344CB8AC3E}">
        <p14:creationId xmlns:p14="http://schemas.microsoft.com/office/powerpoint/2010/main" val="97491636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Main Content 14">
    <p:spTree>
      <p:nvGrpSpPr>
        <p:cNvPr id="1" name=""/>
        <p:cNvGrpSpPr/>
        <p:nvPr/>
      </p:nvGrpSpPr>
      <p:grpSpPr>
        <a:xfrm>
          <a:off x="0" y="0"/>
          <a:ext cx="0" cy="0"/>
          <a:chOff x="0" y="0"/>
          <a:chExt cx="0" cy="0"/>
        </a:xfrm>
      </p:grpSpPr>
      <p:sp>
        <p:nvSpPr>
          <p:cNvPr id="4" name="Graphic 24">
            <a:extLst>
              <a:ext uri="{FF2B5EF4-FFF2-40B4-BE49-F238E27FC236}">
                <a16:creationId xmlns:a16="http://schemas.microsoft.com/office/drawing/2014/main" id="{05113FB5-2BAA-E34A-8F53-D23C769BA1C9}"/>
              </a:ext>
            </a:extLst>
          </p:cNvPr>
          <p:cNvSpPr/>
          <p:nvPr userDrawn="1"/>
        </p:nvSpPr>
        <p:spPr>
          <a:xfrm>
            <a:off x="358774" y="358775"/>
            <a:ext cx="7578727" cy="809627"/>
          </a:xfrm>
          <a:custGeom>
            <a:avLst/>
            <a:gdLst>
              <a:gd name="connsiteX0" fmla="*/ 36053 w 7574535"/>
              <a:gd name="connsiteY0" fmla="*/ 0 h 806841"/>
              <a:gd name="connsiteX1" fmla="*/ 7538610 w 7574535"/>
              <a:gd name="connsiteY1" fmla="*/ 0 h 806841"/>
              <a:gd name="connsiteX2" fmla="*/ 7574536 w 7574535"/>
              <a:gd name="connsiteY2" fmla="*/ 35801 h 806841"/>
              <a:gd name="connsiteX3" fmla="*/ 7574536 w 7574535"/>
              <a:gd name="connsiteY3" fmla="*/ 771041 h 806841"/>
              <a:gd name="connsiteX4" fmla="*/ 7538610 w 7574535"/>
              <a:gd name="connsiteY4" fmla="*/ 806842 h 806841"/>
              <a:gd name="connsiteX5" fmla="*/ 35926 w 7574535"/>
              <a:gd name="connsiteY5" fmla="*/ 806842 h 806841"/>
              <a:gd name="connsiteX6" fmla="*/ 0 w 7574535"/>
              <a:gd name="connsiteY6" fmla="*/ 771041 h 806841"/>
              <a:gd name="connsiteX7" fmla="*/ 0 w 7574535"/>
              <a:gd name="connsiteY7" fmla="*/ 35927 h 806841"/>
              <a:gd name="connsiteX8" fmla="*/ 36053 w 7574535"/>
              <a:gd name="connsiteY8" fmla="*/ 0 h 80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74535" h="806841">
                <a:moveTo>
                  <a:pt x="36053" y="0"/>
                </a:moveTo>
                <a:lnTo>
                  <a:pt x="7538610" y="0"/>
                </a:lnTo>
                <a:cubicBezTo>
                  <a:pt x="7558452" y="0"/>
                  <a:pt x="7574536" y="16028"/>
                  <a:pt x="7574536" y="35801"/>
                </a:cubicBezTo>
                <a:lnTo>
                  <a:pt x="7574536" y="771041"/>
                </a:lnTo>
                <a:cubicBezTo>
                  <a:pt x="7574536" y="790814"/>
                  <a:pt x="7558452" y="806842"/>
                  <a:pt x="7538610" y="806842"/>
                </a:cubicBezTo>
                <a:lnTo>
                  <a:pt x="35926" y="806842"/>
                </a:lnTo>
                <a:cubicBezTo>
                  <a:pt x="16085" y="806842"/>
                  <a:pt x="0" y="790814"/>
                  <a:pt x="0" y="771041"/>
                </a:cubicBezTo>
                <a:lnTo>
                  <a:pt x="0" y="35927"/>
                </a:lnTo>
                <a:cubicBezTo>
                  <a:pt x="0" y="16085"/>
                  <a:pt x="16141" y="0"/>
                  <a:pt x="36053" y="0"/>
                </a:cubicBezTo>
                <a:close/>
              </a:path>
            </a:pathLst>
          </a:custGeom>
          <a:solidFill>
            <a:schemeClr val="tx2"/>
          </a:solidFill>
          <a:ln w="12684" cap="flat">
            <a:noFill/>
            <a:prstDash val="solid"/>
            <a:miter/>
          </a:ln>
        </p:spPr>
        <p:txBody>
          <a:bodyPr rtlCol="0" anchor="ctr"/>
          <a:lstStyle/>
          <a:p>
            <a:endParaRPr lang="en-GB" sz="1800" dirty="0"/>
          </a:p>
        </p:txBody>
      </p:sp>
      <p:sp>
        <p:nvSpPr>
          <p:cNvPr id="6" name="Graphic 20">
            <a:extLst>
              <a:ext uri="{FF2B5EF4-FFF2-40B4-BE49-F238E27FC236}">
                <a16:creationId xmlns:a16="http://schemas.microsoft.com/office/drawing/2014/main" id="{D7870567-1B80-524E-B822-7302C3F5E232}"/>
              </a:ext>
            </a:extLst>
          </p:cNvPr>
          <p:cNvSpPr/>
          <p:nvPr userDrawn="1"/>
        </p:nvSpPr>
        <p:spPr>
          <a:xfrm>
            <a:off x="7978525" y="358775"/>
            <a:ext cx="806841" cy="809627"/>
          </a:xfrm>
          <a:custGeom>
            <a:avLst/>
            <a:gdLst>
              <a:gd name="connsiteX0" fmla="*/ 35927 w 806841"/>
              <a:gd name="connsiteY0" fmla="*/ 0 h 806969"/>
              <a:gd name="connsiteX1" fmla="*/ 770914 w 806841"/>
              <a:gd name="connsiteY1" fmla="*/ 0 h 806969"/>
              <a:gd name="connsiteX2" fmla="*/ 806841 w 806841"/>
              <a:gd name="connsiteY2" fmla="*/ 35927 h 806969"/>
              <a:gd name="connsiteX3" fmla="*/ 806841 w 806841"/>
              <a:gd name="connsiteY3" fmla="*/ 771042 h 806969"/>
              <a:gd name="connsiteX4" fmla="*/ 770914 w 806841"/>
              <a:gd name="connsiteY4" fmla="*/ 806969 h 806969"/>
              <a:gd name="connsiteX5" fmla="*/ 35801 w 806841"/>
              <a:gd name="connsiteY5" fmla="*/ 806969 h 806969"/>
              <a:gd name="connsiteX6" fmla="*/ 0 w 806841"/>
              <a:gd name="connsiteY6" fmla="*/ 771169 h 806969"/>
              <a:gd name="connsiteX7" fmla="*/ 0 w 806841"/>
              <a:gd name="connsiteY7" fmla="*/ 771042 h 806969"/>
              <a:gd name="connsiteX8" fmla="*/ 0 w 806841"/>
              <a:gd name="connsiteY8" fmla="*/ 35927 h 806969"/>
              <a:gd name="connsiteX9" fmla="*/ 35927 w 806841"/>
              <a:gd name="connsiteY9" fmla="*/ 0 h 8069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6841" h="806969">
                <a:moveTo>
                  <a:pt x="35927" y="0"/>
                </a:moveTo>
                <a:lnTo>
                  <a:pt x="770914" y="0"/>
                </a:lnTo>
                <a:cubicBezTo>
                  <a:pt x="790756" y="0"/>
                  <a:pt x="806841" y="16085"/>
                  <a:pt x="806841" y="35927"/>
                </a:cubicBezTo>
                <a:lnTo>
                  <a:pt x="806841" y="771042"/>
                </a:lnTo>
                <a:cubicBezTo>
                  <a:pt x="806841" y="790884"/>
                  <a:pt x="790756" y="806969"/>
                  <a:pt x="770914" y="806969"/>
                </a:cubicBezTo>
                <a:lnTo>
                  <a:pt x="35801" y="806969"/>
                </a:lnTo>
                <a:cubicBezTo>
                  <a:pt x="16029" y="806969"/>
                  <a:pt x="0" y="790941"/>
                  <a:pt x="0" y="771169"/>
                </a:cubicBezTo>
                <a:cubicBezTo>
                  <a:pt x="0" y="771127"/>
                  <a:pt x="0" y="771084"/>
                  <a:pt x="0" y="771042"/>
                </a:cubicBezTo>
                <a:lnTo>
                  <a:pt x="0" y="35927"/>
                </a:lnTo>
                <a:cubicBezTo>
                  <a:pt x="0" y="16085"/>
                  <a:pt x="16085" y="0"/>
                  <a:pt x="35927" y="0"/>
                </a:cubicBezTo>
                <a:close/>
              </a:path>
            </a:pathLst>
          </a:custGeom>
          <a:solidFill>
            <a:schemeClr val="tx2"/>
          </a:solidFill>
          <a:ln w="12502" cap="flat">
            <a:noFill/>
            <a:prstDash val="solid"/>
            <a:miter/>
          </a:ln>
        </p:spPr>
        <p:txBody>
          <a:bodyPr rtlCol="0" anchor="ctr"/>
          <a:lstStyle/>
          <a:p>
            <a:endParaRPr lang="en-GB" sz="1800" dirty="0"/>
          </a:p>
        </p:txBody>
      </p:sp>
      <p:sp>
        <p:nvSpPr>
          <p:cNvPr id="22" name="Text Placeholder 33">
            <a:extLst>
              <a:ext uri="{FF2B5EF4-FFF2-40B4-BE49-F238E27FC236}">
                <a16:creationId xmlns:a16="http://schemas.microsoft.com/office/drawing/2014/main" id="{31BE4ED4-66E5-DD40-B407-45CA4D59A145}"/>
              </a:ext>
            </a:extLst>
          </p:cNvPr>
          <p:cNvSpPr>
            <a:spLocks noGrp="1"/>
          </p:cNvSpPr>
          <p:nvPr>
            <p:ph type="body" sz="quarter" idx="14" hasCustomPrompt="1"/>
          </p:nvPr>
        </p:nvSpPr>
        <p:spPr>
          <a:xfrm>
            <a:off x="355854" y="358776"/>
            <a:ext cx="7578727" cy="805122"/>
          </a:xfrm>
          <a:prstGeom prst="rect">
            <a:avLst/>
          </a:prstGeom>
        </p:spPr>
        <p:txBody>
          <a:bodyPr lIns="72000" tIns="72000" rIns="72000" bIns="72000" anchor="ctr"/>
          <a:lstStyle>
            <a:lvl1pPr marL="0" indent="0">
              <a:lnSpc>
                <a:spcPct val="110000"/>
              </a:lnSpc>
              <a:spcBef>
                <a:spcPts val="0"/>
              </a:spcBef>
              <a:buNone/>
              <a:defRPr sz="2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Insert heading</a:t>
            </a:r>
          </a:p>
        </p:txBody>
      </p:sp>
      <p:pic>
        <p:nvPicPr>
          <p:cNvPr id="61" name="Graphic 60">
            <a:extLst>
              <a:ext uri="{FF2B5EF4-FFF2-40B4-BE49-F238E27FC236}">
                <a16:creationId xmlns:a16="http://schemas.microsoft.com/office/drawing/2014/main" id="{C760F257-FAC2-E742-B220-310B50C59C67}"/>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29" name="Graphic 21">
            <a:extLst>
              <a:ext uri="{FF2B5EF4-FFF2-40B4-BE49-F238E27FC236}">
                <a16:creationId xmlns:a16="http://schemas.microsoft.com/office/drawing/2014/main" id="{A0A647BC-702C-5B4C-8D52-FE5C5A00A61D}"/>
              </a:ext>
            </a:extLst>
          </p:cNvPr>
          <p:cNvSpPr/>
          <p:nvPr userDrawn="1"/>
        </p:nvSpPr>
        <p:spPr>
          <a:xfrm>
            <a:off x="363567" y="1205725"/>
            <a:ext cx="2497107" cy="2499503"/>
          </a:xfrm>
          <a:custGeom>
            <a:avLst/>
            <a:gdLst>
              <a:gd name="connsiteX0" fmla="*/ 0 w 1659821"/>
              <a:gd name="connsiteY0" fmla="*/ 1625428 h 1661095"/>
              <a:gd name="connsiteX1" fmla="*/ 35668 w 1659821"/>
              <a:gd name="connsiteY1" fmla="*/ 1661095 h 1661095"/>
              <a:gd name="connsiteX2" fmla="*/ 1624154 w 1659821"/>
              <a:gd name="connsiteY2" fmla="*/ 1661095 h 1661095"/>
              <a:gd name="connsiteX3" fmla="*/ 1659822 w 1659821"/>
              <a:gd name="connsiteY3" fmla="*/ 1625428 h 1661095"/>
              <a:gd name="connsiteX4" fmla="*/ 1659822 w 1659821"/>
              <a:gd name="connsiteY4" fmla="*/ 35668 h 1661095"/>
              <a:gd name="connsiteX5" fmla="*/ 1624154 w 1659821"/>
              <a:gd name="connsiteY5" fmla="*/ 0 h 1661095"/>
              <a:gd name="connsiteX6" fmla="*/ 35668 w 1659821"/>
              <a:gd name="connsiteY6" fmla="*/ 0 h 1661095"/>
              <a:gd name="connsiteX7" fmla="*/ 0 w 1659821"/>
              <a:gd name="connsiteY7" fmla="*/ 35668 h 1661095"/>
              <a:gd name="connsiteX8" fmla="*/ 0 w 1659821"/>
              <a:gd name="connsiteY8" fmla="*/ 1625428 h 1661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59821" h="1661095">
                <a:moveTo>
                  <a:pt x="0" y="1625428"/>
                </a:moveTo>
                <a:cubicBezTo>
                  <a:pt x="0" y="1645809"/>
                  <a:pt x="16560" y="1661095"/>
                  <a:pt x="35668" y="1661095"/>
                </a:cubicBezTo>
                <a:lnTo>
                  <a:pt x="1624154" y="1661095"/>
                </a:lnTo>
                <a:cubicBezTo>
                  <a:pt x="1644536" y="1661095"/>
                  <a:pt x="1659822" y="1644536"/>
                  <a:pt x="1659822" y="1625428"/>
                </a:cubicBezTo>
                <a:lnTo>
                  <a:pt x="1659822" y="35668"/>
                </a:lnTo>
                <a:cubicBezTo>
                  <a:pt x="1659822" y="15286"/>
                  <a:pt x="1643262" y="0"/>
                  <a:pt x="1624154" y="0"/>
                </a:cubicBezTo>
                <a:lnTo>
                  <a:pt x="35668" y="0"/>
                </a:lnTo>
                <a:cubicBezTo>
                  <a:pt x="16560" y="0"/>
                  <a:pt x="0" y="16560"/>
                  <a:pt x="0" y="35668"/>
                </a:cubicBezTo>
                <a:lnTo>
                  <a:pt x="0" y="1625428"/>
                </a:lnTo>
                <a:close/>
              </a:path>
            </a:pathLst>
          </a:custGeom>
          <a:solidFill>
            <a:schemeClr val="accent5"/>
          </a:solidFill>
          <a:ln w="12676" cap="flat">
            <a:noFill/>
            <a:prstDash val="solid"/>
            <a:miter/>
          </a:ln>
        </p:spPr>
        <p:txBody>
          <a:bodyPr rtlCol="0" anchor="ctr"/>
          <a:lstStyle/>
          <a:p>
            <a:endParaRPr lang="en-GB" sz="1800" dirty="0"/>
          </a:p>
        </p:txBody>
      </p:sp>
      <p:sp>
        <p:nvSpPr>
          <p:cNvPr id="30" name="Graphic 10">
            <a:extLst>
              <a:ext uri="{FF2B5EF4-FFF2-40B4-BE49-F238E27FC236}">
                <a16:creationId xmlns:a16="http://schemas.microsoft.com/office/drawing/2014/main" id="{E7A5C43B-40D1-B54C-8928-95489A18A93D}"/>
              </a:ext>
            </a:extLst>
          </p:cNvPr>
          <p:cNvSpPr/>
          <p:nvPr userDrawn="1"/>
        </p:nvSpPr>
        <p:spPr>
          <a:xfrm>
            <a:off x="6283326" y="1203325"/>
            <a:ext cx="2501900" cy="2501898"/>
          </a:xfrm>
          <a:custGeom>
            <a:avLst/>
            <a:gdLst>
              <a:gd name="connsiteX0" fmla="*/ 35941 w 2501900"/>
              <a:gd name="connsiteY0" fmla="*/ 0 h 2501898"/>
              <a:gd name="connsiteX1" fmla="*/ 2465959 w 2501900"/>
              <a:gd name="connsiteY1" fmla="*/ 0 h 2501898"/>
              <a:gd name="connsiteX2" fmla="*/ 2501900 w 2501900"/>
              <a:gd name="connsiteY2" fmla="*/ 36068 h 2501898"/>
              <a:gd name="connsiteX3" fmla="*/ 2501900 w 2501900"/>
              <a:gd name="connsiteY3" fmla="*/ 2465957 h 2501898"/>
              <a:gd name="connsiteX4" fmla="*/ 2465959 w 2501900"/>
              <a:gd name="connsiteY4" fmla="*/ 2501898 h 2501898"/>
              <a:gd name="connsiteX5" fmla="*/ 35941 w 2501900"/>
              <a:gd name="connsiteY5" fmla="*/ 2501898 h 2501898"/>
              <a:gd name="connsiteX6" fmla="*/ 0 w 2501900"/>
              <a:gd name="connsiteY6" fmla="*/ 2465957 h 2501898"/>
              <a:gd name="connsiteX7" fmla="*/ 0 w 2501900"/>
              <a:gd name="connsiteY7" fmla="*/ 35941 h 2501898"/>
              <a:gd name="connsiteX8" fmla="*/ 35941 w 2501900"/>
              <a:gd name="connsiteY8" fmla="*/ 0 h 25018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01900" h="2501898">
                <a:moveTo>
                  <a:pt x="35941" y="0"/>
                </a:moveTo>
                <a:lnTo>
                  <a:pt x="2465959" y="0"/>
                </a:lnTo>
                <a:cubicBezTo>
                  <a:pt x="2485835" y="70"/>
                  <a:pt x="2501900" y="16198"/>
                  <a:pt x="2501900" y="36068"/>
                </a:cubicBezTo>
                <a:lnTo>
                  <a:pt x="2501900" y="2465957"/>
                </a:lnTo>
                <a:cubicBezTo>
                  <a:pt x="2501900" y="2485807"/>
                  <a:pt x="2485809" y="2501898"/>
                  <a:pt x="2465959" y="2501898"/>
                </a:cubicBezTo>
                <a:lnTo>
                  <a:pt x="35941" y="2501898"/>
                </a:lnTo>
                <a:cubicBezTo>
                  <a:pt x="16091" y="2501898"/>
                  <a:pt x="0" y="2485807"/>
                  <a:pt x="0" y="2465957"/>
                </a:cubicBezTo>
                <a:lnTo>
                  <a:pt x="0" y="35941"/>
                </a:lnTo>
                <a:cubicBezTo>
                  <a:pt x="0" y="16091"/>
                  <a:pt x="16091" y="0"/>
                  <a:pt x="35941" y="0"/>
                </a:cubicBezTo>
                <a:close/>
              </a:path>
            </a:pathLst>
          </a:custGeom>
          <a:solidFill>
            <a:schemeClr val="accent3"/>
          </a:solidFill>
          <a:ln w="12668" cap="flat">
            <a:noFill/>
            <a:prstDash val="solid"/>
            <a:miter/>
          </a:ln>
        </p:spPr>
        <p:txBody>
          <a:bodyPr rtlCol="0" anchor="ctr"/>
          <a:lstStyle/>
          <a:p>
            <a:endParaRPr lang="en-GB" sz="1800" dirty="0"/>
          </a:p>
        </p:txBody>
      </p:sp>
      <p:sp>
        <p:nvSpPr>
          <p:cNvPr id="31" name="Graphic 20">
            <a:extLst>
              <a:ext uri="{FF2B5EF4-FFF2-40B4-BE49-F238E27FC236}">
                <a16:creationId xmlns:a16="http://schemas.microsoft.com/office/drawing/2014/main" id="{BBEB5724-5162-064E-AF2E-9739BBC15201}"/>
              </a:ext>
            </a:extLst>
          </p:cNvPr>
          <p:cNvSpPr/>
          <p:nvPr userDrawn="1"/>
        </p:nvSpPr>
        <p:spPr>
          <a:xfrm>
            <a:off x="3743326" y="2898777"/>
            <a:ext cx="2501900" cy="1654175"/>
          </a:xfrm>
          <a:custGeom>
            <a:avLst/>
            <a:gdLst>
              <a:gd name="connsiteX0" fmla="*/ 36068 w 2501900"/>
              <a:gd name="connsiteY0" fmla="*/ 0 h 1659263"/>
              <a:gd name="connsiteX1" fmla="*/ 2465959 w 2501900"/>
              <a:gd name="connsiteY1" fmla="*/ 0 h 1659263"/>
              <a:gd name="connsiteX2" fmla="*/ 2501900 w 2501900"/>
              <a:gd name="connsiteY2" fmla="*/ 36010 h 1659263"/>
              <a:gd name="connsiteX3" fmla="*/ 2501900 w 2501900"/>
              <a:gd name="connsiteY3" fmla="*/ 1623126 h 1659263"/>
              <a:gd name="connsiteX4" fmla="*/ 2465832 w 2501900"/>
              <a:gd name="connsiteY4" fmla="*/ 1659264 h 1659263"/>
              <a:gd name="connsiteX5" fmla="*/ 36068 w 2501900"/>
              <a:gd name="connsiteY5" fmla="*/ 1659264 h 1659263"/>
              <a:gd name="connsiteX6" fmla="*/ 0 w 2501900"/>
              <a:gd name="connsiteY6" fmla="*/ 1623126 h 1659263"/>
              <a:gd name="connsiteX7" fmla="*/ 0 w 2501900"/>
              <a:gd name="connsiteY7" fmla="*/ 36137 h 1659263"/>
              <a:gd name="connsiteX8" fmla="*/ 36068 w 2501900"/>
              <a:gd name="connsiteY8" fmla="*/ 0 h 16592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01900" h="1659263">
                <a:moveTo>
                  <a:pt x="36068" y="0"/>
                </a:moveTo>
                <a:lnTo>
                  <a:pt x="2465959" y="0"/>
                </a:lnTo>
                <a:cubicBezTo>
                  <a:pt x="2485809" y="0"/>
                  <a:pt x="2501900" y="16122"/>
                  <a:pt x="2501900" y="36010"/>
                </a:cubicBezTo>
                <a:lnTo>
                  <a:pt x="2501900" y="1623126"/>
                </a:lnTo>
                <a:cubicBezTo>
                  <a:pt x="2501900" y="1643078"/>
                  <a:pt x="2485746" y="1659264"/>
                  <a:pt x="2465832" y="1659264"/>
                </a:cubicBezTo>
                <a:lnTo>
                  <a:pt x="36068" y="1659264"/>
                </a:lnTo>
                <a:cubicBezTo>
                  <a:pt x="16148" y="1659264"/>
                  <a:pt x="0" y="1643078"/>
                  <a:pt x="0" y="1623126"/>
                </a:cubicBezTo>
                <a:lnTo>
                  <a:pt x="0" y="36137"/>
                </a:lnTo>
                <a:cubicBezTo>
                  <a:pt x="0" y="16179"/>
                  <a:pt x="16148" y="0"/>
                  <a:pt x="36068" y="0"/>
                </a:cubicBezTo>
                <a:close/>
              </a:path>
            </a:pathLst>
          </a:custGeom>
          <a:solidFill>
            <a:schemeClr val="accent1"/>
          </a:solidFill>
          <a:ln w="12668" cap="flat">
            <a:noFill/>
            <a:prstDash val="solid"/>
            <a:miter/>
          </a:ln>
        </p:spPr>
        <p:txBody>
          <a:bodyPr rtlCol="0" anchor="ctr"/>
          <a:lstStyle/>
          <a:p>
            <a:endParaRPr lang="en-GB" sz="1800" dirty="0"/>
          </a:p>
        </p:txBody>
      </p:sp>
      <p:sp>
        <p:nvSpPr>
          <p:cNvPr id="32" name="Picture Placeholder 31">
            <a:extLst>
              <a:ext uri="{FF2B5EF4-FFF2-40B4-BE49-F238E27FC236}">
                <a16:creationId xmlns:a16="http://schemas.microsoft.com/office/drawing/2014/main" id="{66F62BA6-F5A6-B546-9D42-4EB5F5B0D931}"/>
              </a:ext>
            </a:extLst>
          </p:cNvPr>
          <p:cNvSpPr>
            <a:spLocks noGrp="1"/>
          </p:cNvSpPr>
          <p:nvPr>
            <p:ph type="pic" sz="quarter" idx="10" hasCustomPrompt="1"/>
          </p:nvPr>
        </p:nvSpPr>
        <p:spPr>
          <a:xfrm>
            <a:off x="2900730" y="1203325"/>
            <a:ext cx="2501900" cy="1654176"/>
          </a:xfrm>
          <a:custGeom>
            <a:avLst/>
            <a:gdLst>
              <a:gd name="connsiteX0" fmla="*/ 36068 w 2501900"/>
              <a:gd name="connsiteY0" fmla="*/ 0 h 1654176"/>
              <a:gd name="connsiteX1" fmla="*/ 2465959 w 2501900"/>
              <a:gd name="connsiteY1" fmla="*/ 0 h 1654176"/>
              <a:gd name="connsiteX2" fmla="*/ 2501900 w 2501900"/>
              <a:gd name="connsiteY2" fmla="*/ 35900 h 1654176"/>
              <a:gd name="connsiteX3" fmla="*/ 2501900 w 2501900"/>
              <a:gd name="connsiteY3" fmla="*/ 1618149 h 1654176"/>
              <a:gd name="connsiteX4" fmla="*/ 2465832 w 2501900"/>
              <a:gd name="connsiteY4" fmla="*/ 1654176 h 1654176"/>
              <a:gd name="connsiteX5" fmla="*/ 36068 w 2501900"/>
              <a:gd name="connsiteY5" fmla="*/ 1654176 h 1654176"/>
              <a:gd name="connsiteX6" fmla="*/ 0 w 2501900"/>
              <a:gd name="connsiteY6" fmla="*/ 1618149 h 1654176"/>
              <a:gd name="connsiteX7" fmla="*/ 0 w 2501900"/>
              <a:gd name="connsiteY7" fmla="*/ 36026 h 1654176"/>
              <a:gd name="connsiteX8" fmla="*/ 36068 w 2501900"/>
              <a:gd name="connsiteY8" fmla="*/ 0 h 1654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01900" h="1654176">
                <a:moveTo>
                  <a:pt x="36068" y="0"/>
                </a:moveTo>
                <a:lnTo>
                  <a:pt x="2465959" y="0"/>
                </a:lnTo>
                <a:cubicBezTo>
                  <a:pt x="2485809" y="0"/>
                  <a:pt x="2501900" y="16073"/>
                  <a:pt x="2501900" y="35900"/>
                </a:cubicBezTo>
                <a:lnTo>
                  <a:pt x="2501900" y="1618149"/>
                </a:lnTo>
                <a:cubicBezTo>
                  <a:pt x="2501900" y="1638040"/>
                  <a:pt x="2485746" y="1654176"/>
                  <a:pt x="2465832" y="1654176"/>
                </a:cubicBezTo>
                <a:lnTo>
                  <a:pt x="36068" y="1654176"/>
                </a:lnTo>
                <a:cubicBezTo>
                  <a:pt x="16148" y="1654176"/>
                  <a:pt x="0" y="1638040"/>
                  <a:pt x="0" y="1618149"/>
                </a:cubicBezTo>
                <a:lnTo>
                  <a:pt x="0" y="36026"/>
                </a:lnTo>
                <a:cubicBezTo>
                  <a:pt x="0" y="16130"/>
                  <a:pt x="16148" y="0"/>
                  <a:pt x="36068" y="0"/>
                </a:cubicBezTo>
                <a:close/>
              </a:path>
            </a:pathLst>
          </a:custGeom>
        </p:spPr>
        <p:txBody>
          <a:bodyPr wrap="square" lIns="0" tIns="0" rIns="0" bIns="0" anchor="ctr">
            <a:noAutofit/>
          </a:bodyPr>
          <a:lstStyle>
            <a:lvl1pPr marL="0" indent="0" algn="ctr">
              <a:buNone/>
              <a:defRPr sz="1500" b="1"/>
            </a:lvl1pPr>
          </a:lstStyle>
          <a:p>
            <a:r>
              <a:rPr lang="en-GB" dirty="0"/>
              <a:t>Click to insert image</a:t>
            </a:r>
          </a:p>
        </p:txBody>
      </p:sp>
      <p:sp>
        <p:nvSpPr>
          <p:cNvPr id="33" name="Vertical Text Placeholder 28">
            <a:extLst>
              <a:ext uri="{FF2B5EF4-FFF2-40B4-BE49-F238E27FC236}">
                <a16:creationId xmlns:a16="http://schemas.microsoft.com/office/drawing/2014/main" id="{B5245E83-3589-C742-A56C-02CF02393877}"/>
              </a:ext>
            </a:extLst>
          </p:cNvPr>
          <p:cNvSpPr>
            <a:spLocks noGrp="1"/>
          </p:cNvSpPr>
          <p:nvPr>
            <p:ph type="body" orient="vert" sz="quarter" idx="13" hasCustomPrompt="1"/>
          </p:nvPr>
        </p:nvSpPr>
        <p:spPr>
          <a:xfrm rot="10800000">
            <a:off x="5141185" y="1202259"/>
            <a:ext cx="259857" cy="1654175"/>
          </a:xfrm>
          <a:prstGeom prst="rect">
            <a:avLst/>
          </a:prstGeom>
        </p:spPr>
        <p:txBody>
          <a:bodyPr vert="eaVert" lIns="72000" tIns="72000" rIns="72000" bIns="72000" anchor="b"/>
          <a:lstStyle>
            <a:lvl1pPr marL="0" indent="0" algn="r">
              <a:lnSpc>
                <a:spcPct val="110000"/>
              </a:lnSpc>
              <a:spcBef>
                <a:spcPts val="0"/>
              </a:spcBef>
              <a:buNone/>
              <a:defRPr sz="600"/>
            </a:lvl1pPr>
            <a:lvl2pPr>
              <a:defRPr sz="500"/>
            </a:lvl2pPr>
            <a:lvl3pPr>
              <a:defRPr sz="500"/>
            </a:lvl3pPr>
            <a:lvl4pPr>
              <a:defRPr sz="500"/>
            </a:lvl4pPr>
            <a:lvl5pPr>
              <a:defRPr sz="500"/>
            </a:lvl5pPr>
          </a:lstStyle>
          <a:p>
            <a:pPr marL="0" marR="0" lvl="0" indent="0" algn="r" defTabSz="685783" rtl="0" eaLnBrk="1" fontAlgn="auto" latinLnBrk="0" hangingPunct="1">
              <a:lnSpc>
                <a:spcPct val="110000"/>
              </a:lnSpc>
              <a:spcBef>
                <a:spcPts val="0"/>
              </a:spcBef>
              <a:spcAft>
                <a:spcPts val="0"/>
              </a:spcAft>
              <a:buClrTx/>
              <a:buSzTx/>
              <a:buFont typeface="Arial" panose="020B0604020202020204" pitchFamily="34" charset="0"/>
              <a:buNone/>
              <a:tabLst/>
              <a:defRPr/>
            </a:pPr>
            <a:r>
              <a:rPr lang="en-GB" dirty="0"/>
              <a:t>WaterAid/Photographer Name</a:t>
            </a:r>
          </a:p>
        </p:txBody>
      </p:sp>
      <p:sp>
        <p:nvSpPr>
          <p:cNvPr id="34" name="Picture Placeholder 33">
            <a:extLst>
              <a:ext uri="{FF2B5EF4-FFF2-40B4-BE49-F238E27FC236}">
                <a16:creationId xmlns:a16="http://schemas.microsoft.com/office/drawing/2014/main" id="{34903C7C-3EA5-0D47-802A-A10977FF4925}"/>
              </a:ext>
            </a:extLst>
          </p:cNvPr>
          <p:cNvSpPr>
            <a:spLocks noGrp="1"/>
          </p:cNvSpPr>
          <p:nvPr>
            <p:ph type="pic" sz="quarter" idx="11" hasCustomPrompt="1"/>
          </p:nvPr>
        </p:nvSpPr>
        <p:spPr>
          <a:xfrm>
            <a:off x="358778" y="3745982"/>
            <a:ext cx="1659265" cy="806968"/>
          </a:xfrm>
          <a:custGeom>
            <a:avLst/>
            <a:gdLst>
              <a:gd name="connsiteX0" fmla="*/ 36138 w 1659265"/>
              <a:gd name="connsiteY0" fmla="*/ 0 h 806968"/>
              <a:gd name="connsiteX1" fmla="*/ 1623128 w 1659265"/>
              <a:gd name="connsiteY1" fmla="*/ 0 h 806968"/>
              <a:gd name="connsiteX2" fmla="*/ 1659265 w 1659265"/>
              <a:gd name="connsiteY2" fmla="*/ 35927 h 806968"/>
              <a:gd name="connsiteX3" fmla="*/ 1659265 w 1659265"/>
              <a:gd name="connsiteY3" fmla="*/ 771041 h 806968"/>
              <a:gd name="connsiteX4" fmla="*/ 1623128 w 1659265"/>
              <a:gd name="connsiteY4" fmla="*/ 806968 h 806968"/>
              <a:gd name="connsiteX5" fmla="*/ 36010 w 1659265"/>
              <a:gd name="connsiteY5" fmla="*/ 806968 h 806968"/>
              <a:gd name="connsiteX6" fmla="*/ 0 w 1659265"/>
              <a:gd name="connsiteY6" fmla="*/ 771168 h 806968"/>
              <a:gd name="connsiteX7" fmla="*/ 0 w 1659265"/>
              <a:gd name="connsiteY7" fmla="*/ 771041 h 806968"/>
              <a:gd name="connsiteX8" fmla="*/ 0 w 1659265"/>
              <a:gd name="connsiteY8" fmla="*/ 35927 h 806968"/>
              <a:gd name="connsiteX9" fmla="*/ 36138 w 1659265"/>
              <a:gd name="connsiteY9" fmla="*/ 0 h 806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659265" h="806968">
                <a:moveTo>
                  <a:pt x="36138" y="0"/>
                </a:moveTo>
                <a:lnTo>
                  <a:pt x="1623128" y="0"/>
                </a:lnTo>
                <a:cubicBezTo>
                  <a:pt x="1643080" y="0"/>
                  <a:pt x="1659265" y="16085"/>
                  <a:pt x="1659265" y="35927"/>
                </a:cubicBezTo>
                <a:lnTo>
                  <a:pt x="1659265" y="771041"/>
                </a:lnTo>
                <a:cubicBezTo>
                  <a:pt x="1659265" y="790883"/>
                  <a:pt x="1643080" y="806968"/>
                  <a:pt x="1623128" y="806968"/>
                </a:cubicBezTo>
                <a:lnTo>
                  <a:pt x="36010" y="806968"/>
                </a:lnTo>
                <a:cubicBezTo>
                  <a:pt x="16122" y="806968"/>
                  <a:pt x="0" y="790940"/>
                  <a:pt x="0" y="771168"/>
                </a:cubicBezTo>
                <a:cubicBezTo>
                  <a:pt x="0" y="771126"/>
                  <a:pt x="0" y="771083"/>
                  <a:pt x="0" y="771041"/>
                </a:cubicBezTo>
                <a:lnTo>
                  <a:pt x="0" y="35927"/>
                </a:lnTo>
                <a:cubicBezTo>
                  <a:pt x="0" y="16085"/>
                  <a:pt x="16179" y="0"/>
                  <a:pt x="36138" y="0"/>
                </a:cubicBezTo>
                <a:close/>
              </a:path>
            </a:pathLst>
          </a:custGeom>
        </p:spPr>
        <p:txBody>
          <a:bodyPr wrap="square" lIns="180000" tIns="180000" rIns="180000" bIns="180000" anchor="ctr">
            <a:noAutofit/>
          </a:bodyPr>
          <a:lstStyle>
            <a:lvl1pPr marL="0" indent="0" algn="ctr">
              <a:buNone/>
              <a:defRPr sz="1100" b="1"/>
            </a:lvl1pPr>
          </a:lstStyle>
          <a:p>
            <a:r>
              <a:rPr lang="en-GB" dirty="0"/>
              <a:t>Click to insert image</a:t>
            </a:r>
          </a:p>
        </p:txBody>
      </p:sp>
      <p:sp>
        <p:nvSpPr>
          <p:cNvPr id="35" name="Vertical Text Placeholder 28">
            <a:extLst>
              <a:ext uri="{FF2B5EF4-FFF2-40B4-BE49-F238E27FC236}">
                <a16:creationId xmlns:a16="http://schemas.microsoft.com/office/drawing/2014/main" id="{E316255E-4D1C-B542-B7C8-128D29E2D74F}"/>
              </a:ext>
            </a:extLst>
          </p:cNvPr>
          <p:cNvSpPr>
            <a:spLocks noGrp="1"/>
          </p:cNvSpPr>
          <p:nvPr>
            <p:ph type="body" orient="vert" sz="quarter" idx="34" hasCustomPrompt="1"/>
          </p:nvPr>
        </p:nvSpPr>
        <p:spPr>
          <a:xfrm rot="16200000">
            <a:off x="1055585" y="3599016"/>
            <a:ext cx="259857" cy="1653471"/>
          </a:xfrm>
          <a:prstGeom prst="rect">
            <a:avLst/>
          </a:prstGeom>
        </p:spPr>
        <p:txBody>
          <a:bodyPr vert="eaVert" lIns="72000" tIns="72000" rIns="72000" bIns="72000" anchor="b"/>
          <a:lstStyle>
            <a:lvl1pPr marL="0" indent="0" algn="l">
              <a:lnSpc>
                <a:spcPct val="110000"/>
              </a:lnSpc>
              <a:spcBef>
                <a:spcPts val="0"/>
              </a:spcBef>
              <a:buNone/>
              <a:defRPr sz="600"/>
            </a:lvl1pPr>
            <a:lvl2pPr>
              <a:defRPr sz="500"/>
            </a:lvl2pPr>
            <a:lvl3pPr>
              <a:defRPr sz="500"/>
            </a:lvl3pPr>
            <a:lvl4pPr>
              <a:defRPr sz="500"/>
            </a:lvl4pPr>
            <a:lvl5pPr>
              <a:defRPr sz="500"/>
            </a:lvl5pPr>
          </a:lstStyle>
          <a:p>
            <a:pPr lvl="0"/>
            <a:r>
              <a:rPr lang="en-GB" dirty="0"/>
              <a:t>WaterAid/Photographer Name</a:t>
            </a:r>
          </a:p>
        </p:txBody>
      </p:sp>
      <p:sp>
        <p:nvSpPr>
          <p:cNvPr id="36" name="Picture Placeholder 13">
            <a:extLst>
              <a:ext uri="{FF2B5EF4-FFF2-40B4-BE49-F238E27FC236}">
                <a16:creationId xmlns:a16="http://schemas.microsoft.com/office/drawing/2014/main" id="{461E50E8-E5F8-6245-8DDE-4F1BFBEE1D62}"/>
              </a:ext>
            </a:extLst>
          </p:cNvPr>
          <p:cNvSpPr>
            <a:spLocks noGrp="1"/>
          </p:cNvSpPr>
          <p:nvPr>
            <p:ph type="pic" sz="quarter" idx="30" hasCustomPrompt="1"/>
          </p:nvPr>
        </p:nvSpPr>
        <p:spPr>
          <a:xfrm>
            <a:off x="2051052" y="3743327"/>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38" name="Picture Placeholder 13">
            <a:extLst>
              <a:ext uri="{FF2B5EF4-FFF2-40B4-BE49-F238E27FC236}">
                <a16:creationId xmlns:a16="http://schemas.microsoft.com/office/drawing/2014/main" id="{E748DAF5-1970-9445-BB25-21DC4BE51B14}"/>
              </a:ext>
            </a:extLst>
          </p:cNvPr>
          <p:cNvSpPr>
            <a:spLocks noGrp="1"/>
          </p:cNvSpPr>
          <p:nvPr>
            <p:ph type="pic" sz="quarter" idx="36" hasCustomPrompt="1"/>
          </p:nvPr>
        </p:nvSpPr>
        <p:spPr>
          <a:xfrm>
            <a:off x="2898777" y="2895602"/>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39" name="Picture Placeholder 13">
            <a:extLst>
              <a:ext uri="{FF2B5EF4-FFF2-40B4-BE49-F238E27FC236}">
                <a16:creationId xmlns:a16="http://schemas.microsoft.com/office/drawing/2014/main" id="{2FC56AC5-8F99-7C41-9827-F2575857166B}"/>
              </a:ext>
            </a:extLst>
          </p:cNvPr>
          <p:cNvSpPr>
            <a:spLocks noGrp="1"/>
          </p:cNvSpPr>
          <p:nvPr>
            <p:ph type="pic" sz="quarter" idx="37" hasCustomPrompt="1"/>
          </p:nvPr>
        </p:nvSpPr>
        <p:spPr>
          <a:xfrm>
            <a:off x="5435601" y="1203327"/>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53" name="Text Placeholder 2">
            <a:extLst>
              <a:ext uri="{FF2B5EF4-FFF2-40B4-BE49-F238E27FC236}">
                <a16:creationId xmlns:a16="http://schemas.microsoft.com/office/drawing/2014/main" id="{BB6C49E2-77D3-7349-BD86-B5A0E534CDB7}"/>
              </a:ext>
            </a:extLst>
          </p:cNvPr>
          <p:cNvSpPr>
            <a:spLocks noGrp="1"/>
          </p:cNvSpPr>
          <p:nvPr>
            <p:ph type="body" sz="quarter" idx="20"/>
          </p:nvPr>
        </p:nvSpPr>
        <p:spPr>
          <a:xfrm>
            <a:off x="358777" y="1203326"/>
            <a:ext cx="2497107" cy="2501900"/>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solidFill>
                  <a:schemeClr val="bg1"/>
                </a:solidFill>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54" name="Text Placeholder 2">
            <a:extLst>
              <a:ext uri="{FF2B5EF4-FFF2-40B4-BE49-F238E27FC236}">
                <a16:creationId xmlns:a16="http://schemas.microsoft.com/office/drawing/2014/main" id="{1D6CDACB-B355-B644-BCFD-52E168F13F91}"/>
              </a:ext>
            </a:extLst>
          </p:cNvPr>
          <p:cNvSpPr>
            <a:spLocks noGrp="1"/>
          </p:cNvSpPr>
          <p:nvPr>
            <p:ph type="body" sz="quarter" idx="33"/>
          </p:nvPr>
        </p:nvSpPr>
        <p:spPr>
          <a:xfrm>
            <a:off x="3743326" y="2898774"/>
            <a:ext cx="2501900" cy="1654176"/>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solidFill>
                  <a:schemeClr val="bg1"/>
                </a:solidFill>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55" name="Text Placeholder 2">
            <a:extLst>
              <a:ext uri="{FF2B5EF4-FFF2-40B4-BE49-F238E27FC236}">
                <a16:creationId xmlns:a16="http://schemas.microsoft.com/office/drawing/2014/main" id="{F86B19AF-5C77-E440-A695-334C801948C0}"/>
              </a:ext>
            </a:extLst>
          </p:cNvPr>
          <p:cNvSpPr>
            <a:spLocks noGrp="1"/>
          </p:cNvSpPr>
          <p:nvPr>
            <p:ph type="body" sz="quarter" idx="38"/>
          </p:nvPr>
        </p:nvSpPr>
        <p:spPr>
          <a:xfrm>
            <a:off x="6288119" y="1203325"/>
            <a:ext cx="2497107" cy="2501900"/>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solidFill>
                  <a:schemeClr val="bg1"/>
                </a:solidFill>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Tree>
    <p:extLst>
      <p:ext uri="{BB962C8B-B14F-4D97-AF65-F5344CB8AC3E}">
        <p14:creationId xmlns:p14="http://schemas.microsoft.com/office/powerpoint/2010/main" val="106776171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Main Content 15">
    <p:spTree>
      <p:nvGrpSpPr>
        <p:cNvPr id="1" name=""/>
        <p:cNvGrpSpPr/>
        <p:nvPr/>
      </p:nvGrpSpPr>
      <p:grpSpPr>
        <a:xfrm>
          <a:off x="0" y="0"/>
          <a:ext cx="0" cy="0"/>
          <a:chOff x="0" y="0"/>
          <a:chExt cx="0" cy="0"/>
        </a:xfrm>
      </p:grpSpPr>
      <p:sp>
        <p:nvSpPr>
          <p:cNvPr id="4" name="Graphic 24">
            <a:extLst>
              <a:ext uri="{FF2B5EF4-FFF2-40B4-BE49-F238E27FC236}">
                <a16:creationId xmlns:a16="http://schemas.microsoft.com/office/drawing/2014/main" id="{05113FB5-2BAA-E34A-8F53-D23C769BA1C9}"/>
              </a:ext>
            </a:extLst>
          </p:cNvPr>
          <p:cNvSpPr/>
          <p:nvPr userDrawn="1"/>
        </p:nvSpPr>
        <p:spPr>
          <a:xfrm>
            <a:off x="358774" y="358775"/>
            <a:ext cx="7578727" cy="809627"/>
          </a:xfrm>
          <a:custGeom>
            <a:avLst/>
            <a:gdLst>
              <a:gd name="connsiteX0" fmla="*/ 36053 w 7574535"/>
              <a:gd name="connsiteY0" fmla="*/ 0 h 806841"/>
              <a:gd name="connsiteX1" fmla="*/ 7538610 w 7574535"/>
              <a:gd name="connsiteY1" fmla="*/ 0 h 806841"/>
              <a:gd name="connsiteX2" fmla="*/ 7574536 w 7574535"/>
              <a:gd name="connsiteY2" fmla="*/ 35801 h 806841"/>
              <a:gd name="connsiteX3" fmla="*/ 7574536 w 7574535"/>
              <a:gd name="connsiteY3" fmla="*/ 771041 h 806841"/>
              <a:gd name="connsiteX4" fmla="*/ 7538610 w 7574535"/>
              <a:gd name="connsiteY4" fmla="*/ 806842 h 806841"/>
              <a:gd name="connsiteX5" fmla="*/ 35926 w 7574535"/>
              <a:gd name="connsiteY5" fmla="*/ 806842 h 806841"/>
              <a:gd name="connsiteX6" fmla="*/ 0 w 7574535"/>
              <a:gd name="connsiteY6" fmla="*/ 771041 h 806841"/>
              <a:gd name="connsiteX7" fmla="*/ 0 w 7574535"/>
              <a:gd name="connsiteY7" fmla="*/ 35927 h 806841"/>
              <a:gd name="connsiteX8" fmla="*/ 36053 w 7574535"/>
              <a:gd name="connsiteY8" fmla="*/ 0 h 80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74535" h="806841">
                <a:moveTo>
                  <a:pt x="36053" y="0"/>
                </a:moveTo>
                <a:lnTo>
                  <a:pt x="7538610" y="0"/>
                </a:lnTo>
                <a:cubicBezTo>
                  <a:pt x="7558452" y="0"/>
                  <a:pt x="7574536" y="16028"/>
                  <a:pt x="7574536" y="35801"/>
                </a:cubicBezTo>
                <a:lnTo>
                  <a:pt x="7574536" y="771041"/>
                </a:lnTo>
                <a:cubicBezTo>
                  <a:pt x="7574536" y="790814"/>
                  <a:pt x="7558452" y="806842"/>
                  <a:pt x="7538610" y="806842"/>
                </a:cubicBezTo>
                <a:lnTo>
                  <a:pt x="35926" y="806842"/>
                </a:lnTo>
                <a:cubicBezTo>
                  <a:pt x="16085" y="806842"/>
                  <a:pt x="0" y="790814"/>
                  <a:pt x="0" y="771041"/>
                </a:cubicBezTo>
                <a:lnTo>
                  <a:pt x="0" y="35927"/>
                </a:lnTo>
                <a:cubicBezTo>
                  <a:pt x="0" y="16085"/>
                  <a:pt x="16141" y="0"/>
                  <a:pt x="36053" y="0"/>
                </a:cubicBezTo>
                <a:close/>
              </a:path>
            </a:pathLst>
          </a:custGeom>
          <a:solidFill>
            <a:schemeClr val="tx2"/>
          </a:solidFill>
          <a:ln w="12684" cap="flat">
            <a:noFill/>
            <a:prstDash val="solid"/>
            <a:miter/>
          </a:ln>
        </p:spPr>
        <p:txBody>
          <a:bodyPr rtlCol="0" anchor="ctr"/>
          <a:lstStyle/>
          <a:p>
            <a:endParaRPr lang="en-GB" sz="1800" dirty="0"/>
          </a:p>
        </p:txBody>
      </p:sp>
      <p:sp>
        <p:nvSpPr>
          <p:cNvPr id="22" name="Text Placeholder 33">
            <a:extLst>
              <a:ext uri="{FF2B5EF4-FFF2-40B4-BE49-F238E27FC236}">
                <a16:creationId xmlns:a16="http://schemas.microsoft.com/office/drawing/2014/main" id="{31BE4ED4-66E5-DD40-B407-45CA4D59A145}"/>
              </a:ext>
            </a:extLst>
          </p:cNvPr>
          <p:cNvSpPr>
            <a:spLocks noGrp="1"/>
          </p:cNvSpPr>
          <p:nvPr>
            <p:ph type="body" sz="quarter" idx="14" hasCustomPrompt="1"/>
          </p:nvPr>
        </p:nvSpPr>
        <p:spPr>
          <a:xfrm>
            <a:off x="355854" y="358776"/>
            <a:ext cx="7578727" cy="805122"/>
          </a:xfrm>
          <a:prstGeom prst="rect">
            <a:avLst/>
          </a:prstGeom>
        </p:spPr>
        <p:txBody>
          <a:bodyPr lIns="72000" tIns="72000" rIns="72000" bIns="72000" anchor="ctr"/>
          <a:lstStyle>
            <a:lvl1pPr marL="0" indent="0">
              <a:lnSpc>
                <a:spcPct val="110000"/>
              </a:lnSpc>
              <a:spcBef>
                <a:spcPts val="0"/>
              </a:spcBef>
              <a:buNone/>
              <a:defRPr sz="2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Insert heading</a:t>
            </a:r>
          </a:p>
        </p:txBody>
      </p:sp>
      <p:pic>
        <p:nvPicPr>
          <p:cNvPr id="10" name="Graphic 9">
            <a:extLst>
              <a:ext uri="{FF2B5EF4-FFF2-40B4-BE49-F238E27FC236}">
                <a16:creationId xmlns:a16="http://schemas.microsoft.com/office/drawing/2014/main" id="{BE85CBF7-05E1-E946-994C-D169B20BB866}"/>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3" name="Text Placeholder 2">
            <a:extLst>
              <a:ext uri="{FF2B5EF4-FFF2-40B4-BE49-F238E27FC236}">
                <a16:creationId xmlns:a16="http://schemas.microsoft.com/office/drawing/2014/main" id="{8674A667-0E9E-4F40-BD53-0E998B33E6A7}"/>
              </a:ext>
            </a:extLst>
          </p:cNvPr>
          <p:cNvSpPr>
            <a:spLocks noGrp="1"/>
          </p:cNvSpPr>
          <p:nvPr>
            <p:ph type="body" sz="quarter" idx="20"/>
          </p:nvPr>
        </p:nvSpPr>
        <p:spPr>
          <a:xfrm>
            <a:off x="358777" y="2895600"/>
            <a:ext cx="2501900" cy="1657350"/>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8" name="Graphic 20">
            <a:extLst>
              <a:ext uri="{FF2B5EF4-FFF2-40B4-BE49-F238E27FC236}">
                <a16:creationId xmlns:a16="http://schemas.microsoft.com/office/drawing/2014/main" id="{6495DFC5-91DB-9849-8AC8-D974CE87351D}"/>
              </a:ext>
            </a:extLst>
          </p:cNvPr>
          <p:cNvSpPr/>
          <p:nvPr userDrawn="1"/>
        </p:nvSpPr>
        <p:spPr>
          <a:xfrm>
            <a:off x="7978525" y="358775"/>
            <a:ext cx="806841" cy="809627"/>
          </a:xfrm>
          <a:custGeom>
            <a:avLst/>
            <a:gdLst>
              <a:gd name="connsiteX0" fmla="*/ 35927 w 806841"/>
              <a:gd name="connsiteY0" fmla="*/ 0 h 806969"/>
              <a:gd name="connsiteX1" fmla="*/ 770914 w 806841"/>
              <a:gd name="connsiteY1" fmla="*/ 0 h 806969"/>
              <a:gd name="connsiteX2" fmla="*/ 806841 w 806841"/>
              <a:gd name="connsiteY2" fmla="*/ 35927 h 806969"/>
              <a:gd name="connsiteX3" fmla="*/ 806841 w 806841"/>
              <a:gd name="connsiteY3" fmla="*/ 771042 h 806969"/>
              <a:gd name="connsiteX4" fmla="*/ 770914 w 806841"/>
              <a:gd name="connsiteY4" fmla="*/ 806969 h 806969"/>
              <a:gd name="connsiteX5" fmla="*/ 35801 w 806841"/>
              <a:gd name="connsiteY5" fmla="*/ 806969 h 806969"/>
              <a:gd name="connsiteX6" fmla="*/ 0 w 806841"/>
              <a:gd name="connsiteY6" fmla="*/ 771169 h 806969"/>
              <a:gd name="connsiteX7" fmla="*/ 0 w 806841"/>
              <a:gd name="connsiteY7" fmla="*/ 771042 h 806969"/>
              <a:gd name="connsiteX8" fmla="*/ 0 w 806841"/>
              <a:gd name="connsiteY8" fmla="*/ 35927 h 806969"/>
              <a:gd name="connsiteX9" fmla="*/ 35927 w 806841"/>
              <a:gd name="connsiteY9" fmla="*/ 0 h 8069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6841" h="806969">
                <a:moveTo>
                  <a:pt x="35927" y="0"/>
                </a:moveTo>
                <a:lnTo>
                  <a:pt x="770914" y="0"/>
                </a:lnTo>
                <a:cubicBezTo>
                  <a:pt x="790756" y="0"/>
                  <a:pt x="806841" y="16085"/>
                  <a:pt x="806841" y="35927"/>
                </a:cubicBezTo>
                <a:lnTo>
                  <a:pt x="806841" y="771042"/>
                </a:lnTo>
                <a:cubicBezTo>
                  <a:pt x="806841" y="790884"/>
                  <a:pt x="790756" y="806969"/>
                  <a:pt x="770914" y="806969"/>
                </a:cubicBezTo>
                <a:lnTo>
                  <a:pt x="35801" y="806969"/>
                </a:lnTo>
                <a:cubicBezTo>
                  <a:pt x="16029" y="806969"/>
                  <a:pt x="0" y="790941"/>
                  <a:pt x="0" y="771169"/>
                </a:cubicBezTo>
                <a:cubicBezTo>
                  <a:pt x="0" y="771127"/>
                  <a:pt x="0" y="771084"/>
                  <a:pt x="0" y="771042"/>
                </a:cubicBezTo>
                <a:lnTo>
                  <a:pt x="0" y="35927"/>
                </a:lnTo>
                <a:cubicBezTo>
                  <a:pt x="0" y="16085"/>
                  <a:pt x="16085" y="0"/>
                  <a:pt x="35927" y="0"/>
                </a:cubicBezTo>
                <a:close/>
              </a:path>
            </a:pathLst>
          </a:custGeom>
          <a:solidFill>
            <a:schemeClr val="tx2"/>
          </a:solidFill>
          <a:ln w="12502" cap="flat">
            <a:noFill/>
            <a:prstDash val="solid"/>
            <a:miter/>
          </a:ln>
        </p:spPr>
        <p:txBody>
          <a:bodyPr rtlCol="0" anchor="ctr"/>
          <a:lstStyle/>
          <a:p>
            <a:endParaRPr lang="en-GB" sz="1800" dirty="0"/>
          </a:p>
        </p:txBody>
      </p:sp>
      <p:sp>
        <p:nvSpPr>
          <p:cNvPr id="12" name="Text Placeholder 2">
            <a:extLst>
              <a:ext uri="{FF2B5EF4-FFF2-40B4-BE49-F238E27FC236}">
                <a16:creationId xmlns:a16="http://schemas.microsoft.com/office/drawing/2014/main" id="{4135F845-61A2-8740-9A96-3790390C60D4}"/>
              </a:ext>
            </a:extLst>
          </p:cNvPr>
          <p:cNvSpPr>
            <a:spLocks noGrp="1"/>
          </p:cNvSpPr>
          <p:nvPr>
            <p:ph type="body" sz="quarter" idx="21"/>
          </p:nvPr>
        </p:nvSpPr>
        <p:spPr>
          <a:xfrm>
            <a:off x="2898775" y="2895600"/>
            <a:ext cx="2501900" cy="1657350"/>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14" name="Text Placeholder 2">
            <a:extLst>
              <a:ext uri="{FF2B5EF4-FFF2-40B4-BE49-F238E27FC236}">
                <a16:creationId xmlns:a16="http://schemas.microsoft.com/office/drawing/2014/main" id="{E63FBE9F-EE64-2546-9D70-A699165C1C24}"/>
              </a:ext>
            </a:extLst>
          </p:cNvPr>
          <p:cNvSpPr>
            <a:spLocks noGrp="1"/>
          </p:cNvSpPr>
          <p:nvPr>
            <p:ph type="body" sz="quarter" idx="23"/>
          </p:nvPr>
        </p:nvSpPr>
        <p:spPr>
          <a:xfrm>
            <a:off x="5435601" y="2895600"/>
            <a:ext cx="2501900" cy="1657350"/>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16" name="Picture Placeholder 15">
            <a:extLst>
              <a:ext uri="{FF2B5EF4-FFF2-40B4-BE49-F238E27FC236}">
                <a16:creationId xmlns:a16="http://schemas.microsoft.com/office/drawing/2014/main" id="{310D346E-69C7-C342-B612-4C5B94B107F9}"/>
              </a:ext>
            </a:extLst>
          </p:cNvPr>
          <p:cNvSpPr>
            <a:spLocks noGrp="1"/>
          </p:cNvSpPr>
          <p:nvPr>
            <p:ph type="pic" sz="quarter" idx="10" hasCustomPrompt="1"/>
          </p:nvPr>
        </p:nvSpPr>
        <p:spPr>
          <a:xfrm>
            <a:off x="358777" y="1203325"/>
            <a:ext cx="2501900" cy="1654176"/>
          </a:xfrm>
          <a:custGeom>
            <a:avLst/>
            <a:gdLst>
              <a:gd name="connsiteX0" fmla="*/ 36068 w 2501900"/>
              <a:gd name="connsiteY0" fmla="*/ 0 h 1654176"/>
              <a:gd name="connsiteX1" fmla="*/ 2465959 w 2501900"/>
              <a:gd name="connsiteY1" fmla="*/ 0 h 1654176"/>
              <a:gd name="connsiteX2" fmla="*/ 2501900 w 2501900"/>
              <a:gd name="connsiteY2" fmla="*/ 35900 h 1654176"/>
              <a:gd name="connsiteX3" fmla="*/ 2501900 w 2501900"/>
              <a:gd name="connsiteY3" fmla="*/ 1618149 h 1654176"/>
              <a:gd name="connsiteX4" fmla="*/ 2465832 w 2501900"/>
              <a:gd name="connsiteY4" fmla="*/ 1654176 h 1654176"/>
              <a:gd name="connsiteX5" fmla="*/ 36068 w 2501900"/>
              <a:gd name="connsiteY5" fmla="*/ 1654176 h 1654176"/>
              <a:gd name="connsiteX6" fmla="*/ 0 w 2501900"/>
              <a:gd name="connsiteY6" fmla="*/ 1618149 h 1654176"/>
              <a:gd name="connsiteX7" fmla="*/ 0 w 2501900"/>
              <a:gd name="connsiteY7" fmla="*/ 36026 h 1654176"/>
              <a:gd name="connsiteX8" fmla="*/ 36068 w 2501900"/>
              <a:gd name="connsiteY8" fmla="*/ 0 h 1654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01900" h="1654176">
                <a:moveTo>
                  <a:pt x="36068" y="0"/>
                </a:moveTo>
                <a:lnTo>
                  <a:pt x="2465959" y="0"/>
                </a:lnTo>
                <a:cubicBezTo>
                  <a:pt x="2485809" y="0"/>
                  <a:pt x="2501900" y="16073"/>
                  <a:pt x="2501900" y="35900"/>
                </a:cubicBezTo>
                <a:lnTo>
                  <a:pt x="2501900" y="1618149"/>
                </a:lnTo>
                <a:cubicBezTo>
                  <a:pt x="2501900" y="1638040"/>
                  <a:pt x="2485746" y="1654176"/>
                  <a:pt x="2465832" y="1654176"/>
                </a:cubicBezTo>
                <a:lnTo>
                  <a:pt x="36068" y="1654176"/>
                </a:lnTo>
                <a:cubicBezTo>
                  <a:pt x="16148" y="1654176"/>
                  <a:pt x="0" y="1638040"/>
                  <a:pt x="0" y="1618149"/>
                </a:cubicBezTo>
                <a:lnTo>
                  <a:pt x="0" y="36026"/>
                </a:lnTo>
                <a:cubicBezTo>
                  <a:pt x="0" y="16130"/>
                  <a:pt x="16148" y="0"/>
                  <a:pt x="36068" y="0"/>
                </a:cubicBezTo>
                <a:close/>
              </a:path>
            </a:pathLst>
          </a:custGeom>
        </p:spPr>
        <p:txBody>
          <a:bodyPr wrap="square" lIns="0" tIns="0" rIns="0" bIns="0" anchor="ctr">
            <a:noAutofit/>
          </a:bodyPr>
          <a:lstStyle>
            <a:lvl1pPr marL="0" indent="0" algn="ctr">
              <a:buNone/>
              <a:defRPr sz="1500" b="1"/>
            </a:lvl1pPr>
          </a:lstStyle>
          <a:p>
            <a:r>
              <a:rPr lang="en-GB" dirty="0"/>
              <a:t>Click to insert image</a:t>
            </a:r>
          </a:p>
        </p:txBody>
      </p:sp>
      <p:sp>
        <p:nvSpPr>
          <p:cNvPr id="17" name="Vertical Text Placeholder 28">
            <a:extLst>
              <a:ext uri="{FF2B5EF4-FFF2-40B4-BE49-F238E27FC236}">
                <a16:creationId xmlns:a16="http://schemas.microsoft.com/office/drawing/2014/main" id="{34EFAD03-C62B-2A47-9F67-5569FC1208C0}"/>
              </a:ext>
            </a:extLst>
          </p:cNvPr>
          <p:cNvSpPr>
            <a:spLocks noGrp="1"/>
          </p:cNvSpPr>
          <p:nvPr>
            <p:ph type="body" orient="vert" sz="quarter" idx="13" hasCustomPrompt="1"/>
          </p:nvPr>
        </p:nvSpPr>
        <p:spPr>
          <a:xfrm rot="10800000">
            <a:off x="2599233" y="1202259"/>
            <a:ext cx="259857" cy="1654175"/>
          </a:xfrm>
          <a:prstGeom prst="rect">
            <a:avLst/>
          </a:prstGeom>
        </p:spPr>
        <p:txBody>
          <a:bodyPr vert="eaVert" lIns="72000" tIns="72000" rIns="72000" bIns="72000" anchor="b"/>
          <a:lstStyle>
            <a:lvl1pPr marL="0" indent="0" algn="r">
              <a:lnSpc>
                <a:spcPct val="110000"/>
              </a:lnSpc>
              <a:spcBef>
                <a:spcPts val="0"/>
              </a:spcBef>
              <a:buNone/>
              <a:defRPr sz="600"/>
            </a:lvl1pPr>
            <a:lvl2pPr>
              <a:defRPr sz="500"/>
            </a:lvl2pPr>
            <a:lvl3pPr>
              <a:defRPr sz="500"/>
            </a:lvl3pPr>
            <a:lvl4pPr>
              <a:defRPr sz="500"/>
            </a:lvl4pPr>
            <a:lvl5pPr>
              <a:defRPr sz="500"/>
            </a:lvl5pPr>
          </a:lstStyle>
          <a:p>
            <a:pPr lvl="0"/>
            <a:r>
              <a:rPr lang="en-GB" dirty="0"/>
              <a:t>WaterAid/Photographer Name</a:t>
            </a:r>
          </a:p>
        </p:txBody>
      </p:sp>
      <p:sp>
        <p:nvSpPr>
          <p:cNvPr id="18" name="Picture Placeholder 17">
            <a:extLst>
              <a:ext uri="{FF2B5EF4-FFF2-40B4-BE49-F238E27FC236}">
                <a16:creationId xmlns:a16="http://schemas.microsoft.com/office/drawing/2014/main" id="{5FF7D2A2-015A-414D-95D0-2E618F4EE1E8}"/>
              </a:ext>
            </a:extLst>
          </p:cNvPr>
          <p:cNvSpPr>
            <a:spLocks noGrp="1"/>
          </p:cNvSpPr>
          <p:nvPr>
            <p:ph type="pic" sz="quarter" idx="24" hasCustomPrompt="1"/>
          </p:nvPr>
        </p:nvSpPr>
        <p:spPr>
          <a:xfrm>
            <a:off x="2898775" y="1203325"/>
            <a:ext cx="2501900" cy="1654176"/>
          </a:xfrm>
          <a:custGeom>
            <a:avLst/>
            <a:gdLst>
              <a:gd name="connsiteX0" fmla="*/ 36068 w 2501900"/>
              <a:gd name="connsiteY0" fmla="*/ 0 h 1654176"/>
              <a:gd name="connsiteX1" fmla="*/ 2465959 w 2501900"/>
              <a:gd name="connsiteY1" fmla="*/ 0 h 1654176"/>
              <a:gd name="connsiteX2" fmla="*/ 2501900 w 2501900"/>
              <a:gd name="connsiteY2" fmla="*/ 35900 h 1654176"/>
              <a:gd name="connsiteX3" fmla="*/ 2501900 w 2501900"/>
              <a:gd name="connsiteY3" fmla="*/ 1618149 h 1654176"/>
              <a:gd name="connsiteX4" fmla="*/ 2465832 w 2501900"/>
              <a:gd name="connsiteY4" fmla="*/ 1654176 h 1654176"/>
              <a:gd name="connsiteX5" fmla="*/ 36068 w 2501900"/>
              <a:gd name="connsiteY5" fmla="*/ 1654176 h 1654176"/>
              <a:gd name="connsiteX6" fmla="*/ 0 w 2501900"/>
              <a:gd name="connsiteY6" fmla="*/ 1618149 h 1654176"/>
              <a:gd name="connsiteX7" fmla="*/ 0 w 2501900"/>
              <a:gd name="connsiteY7" fmla="*/ 36026 h 1654176"/>
              <a:gd name="connsiteX8" fmla="*/ 36068 w 2501900"/>
              <a:gd name="connsiteY8" fmla="*/ 0 h 1654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01900" h="1654176">
                <a:moveTo>
                  <a:pt x="36068" y="0"/>
                </a:moveTo>
                <a:lnTo>
                  <a:pt x="2465959" y="0"/>
                </a:lnTo>
                <a:cubicBezTo>
                  <a:pt x="2485809" y="0"/>
                  <a:pt x="2501900" y="16073"/>
                  <a:pt x="2501900" y="35900"/>
                </a:cubicBezTo>
                <a:lnTo>
                  <a:pt x="2501900" y="1618149"/>
                </a:lnTo>
                <a:cubicBezTo>
                  <a:pt x="2501900" y="1638040"/>
                  <a:pt x="2485746" y="1654176"/>
                  <a:pt x="2465832" y="1654176"/>
                </a:cubicBezTo>
                <a:lnTo>
                  <a:pt x="36068" y="1654176"/>
                </a:lnTo>
                <a:cubicBezTo>
                  <a:pt x="16148" y="1654176"/>
                  <a:pt x="0" y="1638040"/>
                  <a:pt x="0" y="1618149"/>
                </a:cubicBezTo>
                <a:lnTo>
                  <a:pt x="0" y="36026"/>
                </a:lnTo>
                <a:cubicBezTo>
                  <a:pt x="0" y="16130"/>
                  <a:pt x="16148" y="0"/>
                  <a:pt x="36068" y="0"/>
                </a:cubicBezTo>
                <a:close/>
              </a:path>
            </a:pathLst>
          </a:custGeom>
        </p:spPr>
        <p:txBody>
          <a:bodyPr wrap="square" lIns="0" tIns="0" rIns="0" bIns="0" anchor="ctr">
            <a:noAutofit/>
          </a:bodyPr>
          <a:lstStyle>
            <a:lvl1pPr marL="0" indent="0" algn="ctr">
              <a:buNone/>
              <a:defRPr sz="1500" b="1"/>
            </a:lvl1pPr>
          </a:lstStyle>
          <a:p>
            <a:r>
              <a:rPr lang="en-GB" dirty="0"/>
              <a:t>Click to insert image</a:t>
            </a:r>
          </a:p>
        </p:txBody>
      </p:sp>
      <p:sp>
        <p:nvSpPr>
          <p:cNvPr id="19" name="Vertical Text Placeholder 28">
            <a:extLst>
              <a:ext uri="{FF2B5EF4-FFF2-40B4-BE49-F238E27FC236}">
                <a16:creationId xmlns:a16="http://schemas.microsoft.com/office/drawing/2014/main" id="{D686A1DD-AC3F-904A-B401-4A0F8DB0A61F}"/>
              </a:ext>
            </a:extLst>
          </p:cNvPr>
          <p:cNvSpPr>
            <a:spLocks noGrp="1"/>
          </p:cNvSpPr>
          <p:nvPr>
            <p:ph type="body" orient="vert" sz="quarter" idx="25" hasCustomPrompt="1"/>
          </p:nvPr>
        </p:nvSpPr>
        <p:spPr>
          <a:xfrm rot="10800000">
            <a:off x="5139232" y="1202259"/>
            <a:ext cx="259857" cy="1654175"/>
          </a:xfrm>
          <a:prstGeom prst="rect">
            <a:avLst/>
          </a:prstGeom>
        </p:spPr>
        <p:txBody>
          <a:bodyPr vert="eaVert" lIns="72000" tIns="72000" rIns="72000" bIns="72000" anchor="b"/>
          <a:lstStyle>
            <a:lvl1pPr marL="0" indent="0" algn="r">
              <a:lnSpc>
                <a:spcPct val="110000"/>
              </a:lnSpc>
              <a:spcBef>
                <a:spcPts val="0"/>
              </a:spcBef>
              <a:buNone/>
              <a:defRPr sz="600"/>
            </a:lvl1pPr>
            <a:lvl2pPr>
              <a:defRPr sz="500"/>
            </a:lvl2pPr>
            <a:lvl3pPr>
              <a:defRPr sz="500"/>
            </a:lvl3pPr>
            <a:lvl4pPr>
              <a:defRPr sz="500"/>
            </a:lvl4pPr>
            <a:lvl5pPr>
              <a:defRPr sz="500"/>
            </a:lvl5pPr>
          </a:lstStyle>
          <a:p>
            <a:pPr lvl="0"/>
            <a:r>
              <a:rPr lang="en-GB" dirty="0"/>
              <a:t>WaterAid/Photographer Name</a:t>
            </a:r>
          </a:p>
        </p:txBody>
      </p:sp>
      <p:sp>
        <p:nvSpPr>
          <p:cNvPr id="20" name="Picture Placeholder 19">
            <a:extLst>
              <a:ext uri="{FF2B5EF4-FFF2-40B4-BE49-F238E27FC236}">
                <a16:creationId xmlns:a16="http://schemas.microsoft.com/office/drawing/2014/main" id="{037D4E97-B2DF-9142-AABD-E31798EA2C20}"/>
              </a:ext>
            </a:extLst>
          </p:cNvPr>
          <p:cNvSpPr>
            <a:spLocks noGrp="1"/>
          </p:cNvSpPr>
          <p:nvPr>
            <p:ph type="pic" sz="quarter" idx="26" hasCustomPrompt="1"/>
          </p:nvPr>
        </p:nvSpPr>
        <p:spPr>
          <a:xfrm>
            <a:off x="5435601" y="1203325"/>
            <a:ext cx="2501900" cy="1654176"/>
          </a:xfrm>
          <a:custGeom>
            <a:avLst/>
            <a:gdLst>
              <a:gd name="connsiteX0" fmla="*/ 36068 w 2501900"/>
              <a:gd name="connsiteY0" fmla="*/ 0 h 1654176"/>
              <a:gd name="connsiteX1" fmla="*/ 2465959 w 2501900"/>
              <a:gd name="connsiteY1" fmla="*/ 0 h 1654176"/>
              <a:gd name="connsiteX2" fmla="*/ 2501900 w 2501900"/>
              <a:gd name="connsiteY2" fmla="*/ 35900 h 1654176"/>
              <a:gd name="connsiteX3" fmla="*/ 2501900 w 2501900"/>
              <a:gd name="connsiteY3" fmla="*/ 1618149 h 1654176"/>
              <a:gd name="connsiteX4" fmla="*/ 2465832 w 2501900"/>
              <a:gd name="connsiteY4" fmla="*/ 1654176 h 1654176"/>
              <a:gd name="connsiteX5" fmla="*/ 36068 w 2501900"/>
              <a:gd name="connsiteY5" fmla="*/ 1654176 h 1654176"/>
              <a:gd name="connsiteX6" fmla="*/ 0 w 2501900"/>
              <a:gd name="connsiteY6" fmla="*/ 1618149 h 1654176"/>
              <a:gd name="connsiteX7" fmla="*/ 0 w 2501900"/>
              <a:gd name="connsiteY7" fmla="*/ 36026 h 1654176"/>
              <a:gd name="connsiteX8" fmla="*/ 36068 w 2501900"/>
              <a:gd name="connsiteY8" fmla="*/ 0 h 1654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01900" h="1654176">
                <a:moveTo>
                  <a:pt x="36068" y="0"/>
                </a:moveTo>
                <a:lnTo>
                  <a:pt x="2465959" y="0"/>
                </a:lnTo>
                <a:cubicBezTo>
                  <a:pt x="2485809" y="0"/>
                  <a:pt x="2501900" y="16073"/>
                  <a:pt x="2501900" y="35900"/>
                </a:cubicBezTo>
                <a:lnTo>
                  <a:pt x="2501900" y="1618149"/>
                </a:lnTo>
                <a:cubicBezTo>
                  <a:pt x="2501900" y="1638040"/>
                  <a:pt x="2485746" y="1654176"/>
                  <a:pt x="2465832" y="1654176"/>
                </a:cubicBezTo>
                <a:lnTo>
                  <a:pt x="36068" y="1654176"/>
                </a:lnTo>
                <a:cubicBezTo>
                  <a:pt x="16148" y="1654176"/>
                  <a:pt x="0" y="1638040"/>
                  <a:pt x="0" y="1618149"/>
                </a:cubicBezTo>
                <a:lnTo>
                  <a:pt x="0" y="36026"/>
                </a:lnTo>
                <a:cubicBezTo>
                  <a:pt x="0" y="16130"/>
                  <a:pt x="16148" y="0"/>
                  <a:pt x="36068" y="0"/>
                </a:cubicBezTo>
                <a:close/>
              </a:path>
            </a:pathLst>
          </a:custGeom>
        </p:spPr>
        <p:txBody>
          <a:bodyPr wrap="square" lIns="0" tIns="0" rIns="0" bIns="0" anchor="ctr">
            <a:noAutofit/>
          </a:bodyPr>
          <a:lstStyle>
            <a:lvl1pPr marL="0" indent="0" algn="ctr">
              <a:buNone/>
              <a:defRPr sz="1500" b="1"/>
            </a:lvl1pPr>
          </a:lstStyle>
          <a:p>
            <a:r>
              <a:rPr lang="en-GB" dirty="0"/>
              <a:t>Click to insert image</a:t>
            </a:r>
          </a:p>
        </p:txBody>
      </p:sp>
      <p:sp>
        <p:nvSpPr>
          <p:cNvPr id="21" name="Vertical Text Placeholder 28">
            <a:extLst>
              <a:ext uri="{FF2B5EF4-FFF2-40B4-BE49-F238E27FC236}">
                <a16:creationId xmlns:a16="http://schemas.microsoft.com/office/drawing/2014/main" id="{C55F37A8-8EB3-1E45-B310-E5252AC948CD}"/>
              </a:ext>
            </a:extLst>
          </p:cNvPr>
          <p:cNvSpPr>
            <a:spLocks noGrp="1"/>
          </p:cNvSpPr>
          <p:nvPr>
            <p:ph type="body" orient="vert" sz="quarter" idx="27" hasCustomPrompt="1"/>
          </p:nvPr>
        </p:nvSpPr>
        <p:spPr>
          <a:xfrm rot="10800000">
            <a:off x="7676057" y="1202259"/>
            <a:ext cx="259857" cy="1654175"/>
          </a:xfrm>
          <a:prstGeom prst="rect">
            <a:avLst/>
          </a:prstGeom>
        </p:spPr>
        <p:txBody>
          <a:bodyPr vert="eaVert" lIns="72000" tIns="72000" rIns="72000" bIns="72000" anchor="b"/>
          <a:lstStyle>
            <a:lvl1pPr marL="0" indent="0" algn="r">
              <a:lnSpc>
                <a:spcPct val="110000"/>
              </a:lnSpc>
              <a:spcBef>
                <a:spcPts val="0"/>
              </a:spcBef>
              <a:buNone/>
              <a:defRPr sz="600"/>
            </a:lvl1pPr>
            <a:lvl2pPr>
              <a:defRPr sz="500"/>
            </a:lvl2pPr>
            <a:lvl3pPr>
              <a:defRPr sz="500"/>
            </a:lvl3pPr>
            <a:lvl4pPr>
              <a:defRPr sz="500"/>
            </a:lvl4pPr>
            <a:lvl5pPr>
              <a:defRPr sz="500"/>
            </a:lvl5pPr>
          </a:lstStyle>
          <a:p>
            <a:pPr lvl="0"/>
            <a:r>
              <a:rPr lang="en-GB" dirty="0"/>
              <a:t>WaterAid/Photographer Name</a:t>
            </a:r>
          </a:p>
        </p:txBody>
      </p:sp>
    </p:spTree>
    <p:extLst>
      <p:ext uri="{BB962C8B-B14F-4D97-AF65-F5344CB8AC3E}">
        <p14:creationId xmlns:p14="http://schemas.microsoft.com/office/powerpoint/2010/main" val="226024453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Main Content 16">
    <p:spTree>
      <p:nvGrpSpPr>
        <p:cNvPr id="1" name=""/>
        <p:cNvGrpSpPr/>
        <p:nvPr/>
      </p:nvGrpSpPr>
      <p:grpSpPr>
        <a:xfrm>
          <a:off x="0" y="0"/>
          <a:ext cx="0" cy="0"/>
          <a:chOff x="0" y="0"/>
          <a:chExt cx="0" cy="0"/>
        </a:xfrm>
      </p:grpSpPr>
      <p:pic>
        <p:nvPicPr>
          <p:cNvPr id="10" name="Graphic 9">
            <a:extLst>
              <a:ext uri="{FF2B5EF4-FFF2-40B4-BE49-F238E27FC236}">
                <a16:creationId xmlns:a16="http://schemas.microsoft.com/office/drawing/2014/main" id="{BE85CBF7-05E1-E946-994C-D169B20BB866}"/>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16" name="Picture Placeholder 15">
            <a:extLst>
              <a:ext uri="{FF2B5EF4-FFF2-40B4-BE49-F238E27FC236}">
                <a16:creationId xmlns:a16="http://schemas.microsoft.com/office/drawing/2014/main" id="{310D346E-69C7-C342-B612-4C5B94B107F9}"/>
              </a:ext>
            </a:extLst>
          </p:cNvPr>
          <p:cNvSpPr>
            <a:spLocks noGrp="1"/>
          </p:cNvSpPr>
          <p:nvPr>
            <p:ph type="pic" sz="quarter" idx="10" hasCustomPrompt="1"/>
          </p:nvPr>
        </p:nvSpPr>
        <p:spPr>
          <a:xfrm>
            <a:off x="358777" y="2896668"/>
            <a:ext cx="2501900" cy="1654176"/>
          </a:xfrm>
          <a:custGeom>
            <a:avLst/>
            <a:gdLst>
              <a:gd name="connsiteX0" fmla="*/ 36068 w 2501900"/>
              <a:gd name="connsiteY0" fmla="*/ 0 h 1654176"/>
              <a:gd name="connsiteX1" fmla="*/ 2465959 w 2501900"/>
              <a:gd name="connsiteY1" fmla="*/ 0 h 1654176"/>
              <a:gd name="connsiteX2" fmla="*/ 2501900 w 2501900"/>
              <a:gd name="connsiteY2" fmla="*/ 35900 h 1654176"/>
              <a:gd name="connsiteX3" fmla="*/ 2501900 w 2501900"/>
              <a:gd name="connsiteY3" fmla="*/ 1618149 h 1654176"/>
              <a:gd name="connsiteX4" fmla="*/ 2465832 w 2501900"/>
              <a:gd name="connsiteY4" fmla="*/ 1654176 h 1654176"/>
              <a:gd name="connsiteX5" fmla="*/ 36068 w 2501900"/>
              <a:gd name="connsiteY5" fmla="*/ 1654176 h 1654176"/>
              <a:gd name="connsiteX6" fmla="*/ 0 w 2501900"/>
              <a:gd name="connsiteY6" fmla="*/ 1618149 h 1654176"/>
              <a:gd name="connsiteX7" fmla="*/ 0 w 2501900"/>
              <a:gd name="connsiteY7" fmla="*/ 36026 h 1654176"/>
              <a:gd name="connsiteX8" fmla="*/ 36068 w 2501900"/>
              <a:gd name="connsiteY8" fmla="*/ 0 h 1654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01900" h="1654176">
                <a:moveTo>
                  <a:pt x="36068" y="0"/>
                </a:moveTo>
                <a:lnTo>
                  <a:pt x="2465959" y="0"/>
                </a:lnTo>
                <a:cubicBezTo>
                  <a:pt x="2485809" y="0"/>
                  <a:pt x="2501900" y="16073"/>
                  <a:pt x="2501900" y="35900"/>
                </a:cubicBezTo>
                <a:lnTo>
                  <a:pt x="2501900" y="1618149"/>
                </a:lnTo>
                <a:cubicBezTo>
                  <a:pt x="2501900" y="1638040"/>
                  <a:pt x="2485746" y="1654176"/>
                  <a:pt x="2465832" y="1654176"/>
                </a:cubicBezTo>
                <a:lnTo>
                  <a:pt x="36068" y="1654176"/>
                </a:lnTo>
                <a:cubicBezTo>
                  <a:pt x="16148" y="1654176"/>
                  <a:pt x="0" y="1638040"/>
                  <a:pt x="0" y="1618149"/>
                </a:cubicBezTo>
                <a:lnTo>
                  <a:pt x="0" y="36026"/>
                </a:lnTo>
                <a:cubicBezTo>
                  <a:pt x="0" y="16130"/>
                  <a:pt x="16148" y="0"/>
                  <a:pt x="36068" y="0"/>
                </a:cubicBezTo>
                <a:close/>
              </a:path>
            </a:pathLst>
          </a:custGeom>
        </p:spPr>
        <p:txBody>
          <a:bodyPr wrap="square" lIns="0" tIns="0" rIns="0" bIns="0" anchor="ctr">
            <a:noAutofit/>
          </a:bodyPr>
          <a:lstStyle>
            <a:lvl1pPr marL="0" indent="0" algn="ctr">
              <a:buNone/>
              <a:defRPr sz="1500" b="1"/>
            </a:lvl1pPr>
          </a:lstStyle>
          <a:p>
            <a:r>
              <a:rPr lang="en-GB" dirty="0"/>
              <a:t>Click to insert image</a:t>
            </a:r>
          </a:p>
        </p:txBody>
      </p:sp>
      <p:sp>
        <p:nvSpPr>
          <p:cNvPr id="17" name="Vertical Text Placeholder 28">
            <a:extLst>
              <a:ext uri="{FF2B5EF4-FFF2-40B4-BE49-F238E27FC236}">
                <a16:creationId xmlns:a16="http://schemas.microsoft.com/office/drawing/2014/main" id="{34EFAD03-C62B-2A47-9F67-5569FC1208C0}"/>
              </a:ext>
            </a:extLst>
          </p:cNvPr>
          <p:cNvSpPr>
            <a:spLocks noGrp="1"/>
          </p:cNvSpPr>
          <p:nvPr>
            <p:ph type="body" orient="vert" sz="quarter" idx="13" hasCustomPrompt="1"/>
          </p:nvPr>
        </p:nvSpPr>
        <p:spPr>
          <a:xfrm rot="10800000">
            <a:off x="2599233" y="2895602"/>
            <a:ext cx="259857" cy="1654175"/>
          </a:xfrm>
          <a:prstGeom prst="rect">
            <a:avLst/>
          </a:prstGeom>
        </p:spPr>
        <p:txBody>
          <a:bodyPr vert="eaVert" lIns="72000" tIns="72000" rIns="72000" bIns="72000" anchor="b"/>
          <a:lstStyle>
            <a:lvl1pPr marL="0" indent="0" algn="r">
              <a:lnSpc>
                <a:spcPct val="110000"/>
              </a:lnSpc>
              <a:spcBef>
                <a:spcPts val="0"/>
              </a:spcBef>
              <a:buNone/>
              <a:defRPr sz="600"/>
            </a:lvl1pPr>
            <a:lvl2pPr>
              <a:defRPr sz="500"/>
            </a:lvl2pPr>
            <a:lvl3pPr>
              <a:defRPr sz="500"/>
            </a:lvl3pPr>
            <a:lvl4pPr>
              <a:defRPr sz="500"/>
            </a:lvl4pPr>
            <a:lvl5pPr>
              <a:defRPr sz="500"/>
            </a:lvl5pPr>
          </a:lstStyle>
          <a:p>
            <a:pPr lvl="0"/>
            <a:r>
              <a:rPr lang="en-GB" dirty="0"/>
              <a:t>WaterAid/Photographer Name</a:t>
            </a:r>
          </a:p>
        </p:txBody>
      </p:sp>
      <p:sp>
        <p:nvSpPr>
          <p:cNvPr id="26" name="Picture Placeholder 25">
            <a:extLst>
              <a:ext uri="{FF2B5EF4-FFF2-40B4-BE49-F238E27FC236}">
                <a16:creationId xmlns:a16="http://schemas.microsoft.com/office/drawing/2014/main" id="{F224CFCE-162C-1144-823C-B133C922BD2C}"/>
              </a:ext>
            </a:extLst>
          </p:cNvPr>
          <p:cNvSpPr>
            <a:spLocks noGrp="1"/>
          </p:cNvSpPr>
          <p:nvPr>
            <p:ph type="pic" sz="quarter" idx="14" hasCustomPrompt="1"/>
          </p:nvPr>
        </p:nvSpPr>
        <p:spPr>
          <a:xfrm>
            <a:off x="358775" y="358775"/>
            <a:ext cx="2501900" cy="2501898"/>
          </a:xfrm>
          <a:custGeom>
            <a:avLst/>
            <a:gdLst>
              <a:gd name="connsiteX0" fmla="*/ 35941 w 2501900"/>
              <a:gd name="connsiteY0" fmla="*/ 0 h 2501898"/>
              <a:gd name="connsiteX1" fmla="*/ 2465959 w 2501900"/>
              <a:gd name="connsiteY1" fmla="*/ 0 h 2501898"/>
              <a:gd name="connsiteX2" fmla="*/ 2501900 w 2501900"/>
              <a:gd name="connsiteY2" fmla="*/ 36068 h 2501898"/>
              <a:gd name="connsiteX3" fmla="*/ 2501900 w 2501900"/>
              <a:gd name="connsiteY3" fmla="*/ 2465957 h 2501898"/>
              <a:gd name="connsiteX4" fmla="*/ 2465959 w 2501900"/>
              <a:gd name="connsiteY4" fmla="*/ 2501898 h 2501898"/>
              <a:gd name="connsiteX5" fmla="*/ 35941 w 2501900"/>
              <a:gd name="connsiteY5" fmla="*/ 2501898 h 2501898"/>
              <a:gd name="connsiteX6" fmla="*/ 0 w 2501900"/>
              <a:gd name="connsiteY6" fmla="*/ 2465957 h 2501898"/>
              <a:gd name="connsiteX7" fmla="*/ 0 w 2501900"/>
              <a:gd name="connsiteY7" fmla="*/ 35941 h 2501898"/>
              <a:gd name="connsiteX8" fmla="*/ 35941 w 2501900"/>
              <a:gd name="connsiteY8" fmla="*/ 0 h 25018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01900" h="2501898">
                <a:moveTo>
                  <a:pt x="35941" y="0"/>
                </a:moveTo>
                <a:lnTo>
                  <a:pt x="2465959" y="0"/>
                </a:lnTo>
                <a:cubicBezTo>
                  <a:pt x="2485835" y="70"/>
                  <a:pt x="2501900" y="16198"/>
                  <a:pt x="2501900" y="36068"/>
                </a:cubicBezTo>
                <a:lnTo>
                  <a:pt x="2501900" y="2465957"/>
                </a:lnTo>
                <a:cubicBezTo>
                  <a:pt x="2501900" y="2485807"/>
                  <a:pt x="2485809" y="2501898"/>
                  <a:pt x="2465959" y="2501898"/>
                </a:cubicBezTo>
                <a:lnTo>
                  <a:pt x="35941" y="2501898"/>
                </a:lnTo>
                <a:cubicBezTo>
                  <a:pt x="16091" y="2501898"/>
                  <a:pt x="0" y="2485807"/>
                  <a:pt x="0" y="2465957"/>
                </a:cubicBezTo>
                <a:lnTo>
                  <a:pt x="0" y="35941"/>
                </a:lnTo>
                <a:cubicBezTo>
                  <a:pt x="0" y="16091"/>
                  <a:pt x="16091" y="0"/>
                  <a:pt x="35941" y="0"/>
                </a:cubicBezTo>
                <a:close/>
              </a:path>
            </a:pathLst>
          </a:custGeom>
        </p:spPr>
        <p:txBody>
          <a:bodyPr wrap="square" lIns="0" tIns="0" rIns="0" bIns="0" anchor="ctr">
            <a:noAutofit/>
          </a:bodyPr>
          <a:lstStyle>
            <a:lvl1pPr marL="0" indent="0" algn="ctr">
              <a:buNone/>
              <a:defRPr sz="1500" b="1"/>
            </a:lvl1pPr>
          </a:lstStyle>
          <a:p>
            <a:r>
              <a:rPr lang="en-GB" dirty="0"/>
              <a:t>Click to insert image</a:t>
            </a:r>
          </a:p>
        </p:txBody>
      </p:sp>
      <p:sp>
        <p:nvSpPr>
          <p:cNvPr id="27" name="Vertical Text Placeholder 28">
            <a:extLst>
              <a:ext uri="{FF2B5EF4-FFF2-40B4-BE49-F238E27FC236}">
                <a16:creationId xmlns:a16="http://schemas.microsoft.com/office/drawing/2014/main" id="{584C8DAA-D519-7249-B4CE-AA6BF0F62329}"/>
              </a:ext>
            </a:extLst>
          </p:cNvPr>
          <p:cNvSpPr>
            <a:spLocks noGrp="1"/>
          </p:cNvSpPr>
          <p:nvPr>
            <p:ph type="body" orient="vert" sz="quarter" idx="15" hasCustomPrompt="1"/>
          </p:nvPr>
        </p:nvSpPr>
        <p:spPr>
          <a:xfrm rot="10800000">
            <a:off x="2599233" y="357708"/>
            <a:ext cx="259857" cy="1654175"/>
          </a:xfrm>
          <a:prstGeom prst="rect">
            <a:avLst/>
          </a:prstGeom>
        </p:spPr>
        <p:txBody>
          <a:bodyPr vert="eaVert" lIns="72000" tIns="72000" rIns="72000" bIns="72000" anchor="b"/>
          <a:lstStyle>
            <a:lvl1pPr marL="0" indent="0" algn="r">
              <a:lnSpc>
                <a:spcPct val="110000"/>
              </a:lnSpc>
              <a:spcBef>
                <a:spcPts val="0"/>
              </a:spcBef>
              <a:buNone/>
              <a:defRPr sz="600"/>
            </a:lvl1pPr>
            <a:lvl2pPr>
              <a:defRPr sz="500"/>
            </a:lvl2pPr>
            <a:lvl3pPr>
              <a:defRPr sz="500"/>
            </a:lvl3pPr>
            <a:lvl4pPr>
              <a:defRPr sz="500"/>
            </a:lvl4pPr>
            <a:lvl5pPr>
              <a:defRPr sz="500"/>
            </a:lvl5pPr>
          </a:lstStyle>
          <a:p>
            <a:pPr lvl="0"/>
            <a:r>
              <a:rPr lang="en-GB" dirty="0"/>
              <a:t>WaterAid/Photographer Name</a:t>
            </a:r>
          </a:p>
        </p:txBody>
      </p:sp>
      <p:sp>
        <p:nvSpPr>
          <p:cNvPr id="28" name="Text Placeholder 2">
            <a:extLst>
              <a:ext uri="{FF2B5EF4-FFF2-40B4-BE49-F238E27FC236}">
                <a16:creationId xmlns:a16="http://schemas.microsoft.com/office/drawing/2014/main" id="{196086D0-EB3F-8E47-BAF7-93BD80808DAA}"/>
              </a:ext>
            </a:extLst>
          </p:cNvPr>
          <p:cNvSpPr>
            <a:spLocks noGrp="1"/>
          </p:cNvSpPr>
          <p:nvPr>
            <p:ph type="body" sz="quarter" idx="20"/>
          </p:nvPr>
        </p:nvSpPr>
        <p:spPr>
          <a:xfrm>
            <a:off x="2898776" y="350729"/>
            <a:ext cx="5894496" cy="4202222"/>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Tree>
    <p:extLst>
      <p:ext uri="{BB962C8B-B14F-4D97-AF65-F5344CB8AC3E}">
        <p14:creationId xmlns:p14="http://schemas.microsoft.com/office/powerpoint/2010/main" val="142286752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Main Content 17">
    <p:spTree>
      <p:nvGrpSpPr>
        <p:cNvPr id="1" name=""/>
        <p:cNvGrpSpPr/>
        <p:nvPr/>
      </p:nvGrpSpPr>
      <p:grpSpPr>
        <a:xfrm>
          <a:off x="0" y="0"/>
          <a:ext cx="0" cy="0"/>
          <a:chOff x="0" y="0"/>
          <a:chExt cx="0" cy="0"/>
        </a:xfrm>
      </p:grpSpPr>
      <p:pic>
        <p:nvPicPr>
          <p:cNvPr id="10" name="Graphic 9">
            <a:extLst>
              <a:ext uri="{FF2B5EF4-FFF2-40B4-BE49-F238E27FC236}">
                <a16:creationId xmlns:a16="http://schemas.microsoft.com/office/drawing/2014/main" id="{BE85CBF7-05E1-E946-994C-D169B20BB866}"/>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13" name="Picture Placeholder 12">
            <a:extLst>
              <a:ext uri="{FF2B5EF4-FFF2-40B4-BE49-F238E27FC236}">
                <a16:creationId xmlns:a16="http://schemas.microsoft.com/office/drawing/2014/main" id="{E56FEC06-7BFB-C048-9DBC-F26896253C34}"/>
              </a:ext>
            </a:extLst>
          </p:cNvPr>
          <p:cNvSpPr>
            <a:spLocks noGrp="1"/>
          </p:cNvSpPr>
          <p:nvPr>
            <p:ph type="pic" sz="quarter" idx="10" hasCustomPrompt="1"/>
          </p:nvPr>
        </p:nvSpPr>
        <p:spPr>
          <a:xfrm>
            <a:off x="358774" y="358776"/>
            <a:ext cx="8430391" cy="4197225"/>
          </a:xfrm>
          <a:custGeom>
            <a:avLst/>
            <a:gdLst>
              <a:gd name="connsiteX0" fmla="*/ 35968 w 8430390"/>
              <a:gd name="connsiteY0" fmla="*/ 0 h 4197225"/>
              <a:gd name="connsiteX1" fmla="*/ 8394295 w 8430390"/>
              <a:gd name="connsiteY1" fmla="*/ 0 h 4197225"/>
              <a:gd name="connsiteX2" fmla="*/ 8430390 w 8430390"/>
              <a:gd name="connsiteY2" fmla="*/ 36095 h 4197225"/>
              <a:gd name="connsiteX3" fmla="*/ 8430390 w 8430390"/>
              <a:gd name="connsiteY3" fmla="*/ 4161130 h 4197225"/>
              <a:gd name="connsiteX4" fmla="*/ 8394295 w 8430390"/>
              <a:gd name="connsiteY4" fmla="*/ 4197225 h 4197225"/>
              <a:gd name="connsiteX5" fmla="*/ 35968 w 8430390"/>
              <a:gd name="connsiteY5" fmla="*/ 4197225 h 4197225"/>
              <a:gd name="connsiteX6" fmla="*/ 0 w 8430390"/>
              <a:gd name="connsiteY6" fmla="*/ 4161257 h 4197225"/>
              <a:gd name="connsiteX7" fmla="*/ 0 w 8430390"/>
              <a:gd name="connsiteY7" fmla="*/ 4161130 h 4197225"/>
              <a:gd name="connsiteX8" fmla="*/ 0 w 8430390"/>
              <a:gd name="connsiteY8" fmla="*/ 35968 h 4197225"/>
              <a:gd name="connsiteX9" fmla="*/ 35968 w 8430390"/>
              <a:gd name="connsiteY9" fmla="*/ 0 h 41972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430390" h="4197225">
                <a:moveTo>
                  <a:pt x="35968" y="0"/>
                </a:moveTo>
                <a:lnTo>
                  <a:pt x="8394295" y="0"/>
                </a:lnTo>
                <a:cubicBezTo>
                  <a:pt x="8414224" y="0"/>
                  <a:pt x="8430390" y="16160"/>
                  <a:pt x="8430390" y="36095"/>
                </a:cubicBezTo>
                <a:lnTo>
                  <a:pt x="8430390" y="4161130"/>
                </a:lnTo>
                <a:cubicBezTo>
                  <a:pt x="8430390" y="4181059"/>
                  <a:pt x="8414236" y="4197225"/>
                  <a:pt x="8394295" y="4197225"/>
                </a:cubicBezTo>
                <a:lnTo>
                  <a:pt x="35968" y="4197225"/>
                </a:lnTo>
                <a:cubicBezTo>
                  <a:pt x="16104" y="4197225"/>
                  <a:pt x="0" y="4181122"/>
                  <a:pt x="0" y="4161257"/>
                </a:cubicBezTo>
                <a:cubicBezTo>
                  <a:pt x="0" y="4161219"/>
                  <a:pt x="0" y="4161168"/>
                  <a:pt x="0" y="4161130"/>
                </a:cubicBezTo>
                <a:lnTo>
                  <a:pt x="0" y="35968"/>
                </a:lnTo>
                <a:cubicBezTo>
                  <a:pt x="0" y="16103"/>
                  <a:pt x="16104" y="0"/>
                  <a:pt x="35968" y="0"/>
                </a:cubicBezTo>
                <a:close/>
              </a:path>
            </a:pathLst>
          </a:custGeom>
        </p:spPr>
        <p:txBody>
          <a:bodyPr wrap="square" lIns="0" tIns="0" rIns="0" bIns="0" anchor="ctr">
            <a:noAutofit/>
          </a:bodyPr>
          <a:lstStyle>
            <a:lvl1pPr marL="0" indent="0" algn="ctr">
              <a:buNone/>
              <a:defRPr sz="1500" b="1"/>
            </a:lvl1pPr>
          </a:lstStyle>
          <a:p>
            <a:r>
              <a:rPr lang="en-GB" dirty="0"/>
              <a:t>Click to insert image</a:t>
            </a:r>
          </a:p>
        </p:txBody>
      </p:sp>
      <p:sp>
        <p:nvSpPr>
          <p:cNvPr id="14" name="Vertical Text Placeholder 28">
            <a:extLst>
              <a:ext uri="{FF2B5EF4-FFF2-40B4-BE49-F238E27FC236}">
                <a16:creationId xmlns:a16="http://schemas.microsoft.com/office/drawing/2014/main" id="{F48CCFE3-451A-3642-9CBB-3FF998FB7BD4}"/>
              </a:ext>
            </a:extLst>
          </p:cNvPr>
          <p:cNvSpPr>
            <a:spLocks noGrp="1"/>
          </p:cNvSpPr>
          <p:nvPr>
            <p:ph type="body" orient="vert" sz="quarter" idx="23" hasCustomPrompt="1"/>
          </p:nvPr>
        </p:nvSpPr>
        <p:spPr>
          <a:xfrm rot="10800000">
            <a:off x="8527072" y="355849"/>
            <a:ext cx="259857" cy="4197098"/>
          </a:xfrm>
          <a:prstGeom prst="rect">
            <a:avLst/>
          </a:prstGeom>
        </p:spPr>
        <p:txBody>
          <a:bodyPr vert="eaVert" tIns="90000" rIns="90000" bIns="90000"/>
          <a:lstStyle>
            <a:lvl1pPr marL="0" indent="0" algn="r">
              <a:lnSpc>
                <a:spcPct val="110000"/>
              </a:lnSpc>
              <a:spcBef>
                <a:spcPts val="0"/>
              </a:spcBef>
              <a:buNone/>
              <a:defRPr sz="600"/>
            </a:lvl1pPr>
            <a:lvl2pPr>
              <a:defRPr sz="500"/>
            </a:lvl2pPr>
            <a:lvl3pPr>
              <a:defRPr sz="500"/>
            </a:lvl3pPr>
            <a:lvl4pPr>
              <a:defRPr sz="500"/>
            </a:lvl4pPr>
            <a:lvl5pPr>
              <a:defRPr sz="500"/>
            </a:lvl5pPr>
          </a:lstStyle>
          <a:p>
            <a:pPr lvl="0"/>
            <a:r>
              <a:rPr lang="en-GB" dirty="0"/>
              <a:t>WaterAid/photographer Name</a:t>
            </a:r>
          </a:p>
        </p:txBody>
      </p:sp>
    </p:spTree>
    <p:extLst>
      <p:ext uri="{BB962C8B-B14F-4D97-AF65-F5344CB8AC3E}">
        <p14:creationId xmlns:p14="http://schemas.microsoft.com/office/powerpoint/2010/main" val="266111652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End Slide 1">
    <p:spTree>
      <p:nvGrpSpPr>
        <p:cNvPr id="1" name=""/>
        <p:cNvGrpSpPr/>
        <p:nvPr/>
      </p:nvGrpSpPr>
      <p:grpSpPr>
        <a:xfrm>
          <a:off x="0" y="0"/>
          <a:ext cx="0" cy="0"/>
          <a:chOff x="0" y="0"/>
          <a:chExt cx="0" cy="0"/>
        </a:xfrm>
      </p:grpSpPr>
      <p:pic>
        <p:nvPicPr>
          <p:cNvPr id="12" name="Picture 11" descr="White_Hand Message.png">
            <a:extLst>
              <a:ext uri="{FF2B5EF4-FFF2-40B4-BE49-F238E27FC236}">
                <a16:creationId xmlns:a16="http://schemas.microsoft.com/office/drawing/2014/main" id="{6617664C-5F77-4524-8F48-005899526B47}"/>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330245" y="494072"/>
            <a:ext cx="3594963" cy="4649429"/>
          </a:xfrm>
          <a:prstGeom prst="rect">
            <a:avLst/>
          </a:prstGeom>
        </p:spPr>
      </p:pic>
      <p:pic>
        <p:nvPicPr>
          <p:cNvPr id="13" name="Picture 12">
            <a:extLst>
              <a:ext uri="{FF2B5EF4-FFF2-40B4-BE49-F238E27FC236}">
                <a16:creationId xmlns:a16="http://schemas.microsoft.com/office/drawing/2014/main" id="{9755C576-8831-4470-9ABC-F8FF6E66F095}"/>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Tree>
    <p:extLst>
      <p:ext uri="{BB962C8B-B14F-4D97-AF65-F5344CB8AC3E}">
        <p14:creationId xmlns:p14="http://schemas.microsoft.com/office/powerpoint/2010/main" val="5042003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Thank You / Contact Details 1">
    <p:bg>
      <p:bgPr>
        <a:solidFill>
          <a:schemeClr val="tx2"/>
        </a:solidFill>
        <a:effectLst/>
      </p:bgPr>
    </p:bg>
    <p:spTree>
      <p:nvGrpSpPr>
        <p:cNvPr id="1" name=""/>
        <p:cNvGrpSpPr/>
        <p:nvPr/>
      </p:nvGrpSpPr>
      <p:grpSpPr>
        <a:xfrm>
          <a:off x="0" y="0"/>
          <a:ext cx="0" cy="0"/>
          <a:chOff x="0" y="0"/>
          <a:chExt cx="0" cy="0"/>
        </a:xfrm>
      </p:grpSpPr>
      <p:pic>
        <p:nvPicPr>
          <p:cNvPr id="6" name="Graphic 5">
            <a:extLst>
              <a:ext uri="{FF2B5EF4-FFF2-40B4-BE49-F238E27FC236}">
                <a16:creationId xmlns:a16="http://schemas.microsoft.com/office/drawing/2014/main" id="{90AB2CBD-3A75-504F-90AF-7D41806C6D7E}"/>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8" name="Picture Placeholder 7">
            <a:extLst>
              <a:ext uri="{FF2B5EF4-FFF2-40B4-BE49-F238E27FC236}">
                <a16:creationId xmlns:a16="http://schemas.microsoft.com/office/drawing/2014/main" id="{044989C4-6A7E-9648-A812-C3AC8F181B90}"/>
              </a:ext>
            </a:extLst>
          </p:cNvPr>
          <p:cNvSpPr>
            <a:spLocks noGrp="1"/>
          </p:cNvSpPr>
          <p:nvPr>
            <p:ph type="pic" sz="quarter" idx="10" hasCustomPrompt="1"/>
          </p:nvPr>
        </p:nvSpPr>
        <p:spPr>
          <a:xfrm>
            <a:off x="4591052" y="358777"/>
            <a:ext cx="4197099" cy="4197099"/>
          </a:xfrm>
          <a:custGeom>
            <a:avLst/>
            <a:gdLst>
              <a:gd name="connsiteX0" fmla="*/ 36095 w 4197099"/>
              <a:gd name="connsiteY0" fmla="*/ 0 h 4197099"/>
              <a:gd name="connsiteX1" fmla="*/ 4161130 w 4197099"/>
              <a:gd name="connsiteY1" fmla="*/ 0 h 4197099"/>
              <a:gd name="connsiteX2" fmla="*/ 4197099 w 4197099"/>
              <a:gd name="connsiteY2" fmla="*/ 35968 h 4197099"/>
              <a:gd name="connsiteX3" fmla="*/ 4197099 w 4197099"/>
              <a:gd name="connsiteY3" fmla="*/ 4161130 h 4197099"/>
              <a:gd name="connsiteX4" fmla="*/ 4161130 w 4197099"/>
              <a:gd name="connsiteY4" fmla="*/ 4197099 h 4197099"/>
              <a:gd name="connsiteX5" fmla="*/ 36095 w 4197099"/>
              <a:gd name="connsiteY5" fmla="*/ 4197099 h 4197099"/>
              <a:gd name="connsiteX6" fmla="*/ 0 w 4197099"/>
              <a:gd name="connsiteY6" fmla="*/ 4161130 h 4197099"/>
              <a:gd name="connsiteX7" fmla="*/ 0 w 4197099"/>
              <a:gd name="connsiteY7" fmla="*/ 36095 h 4197099"/>
              <a:gd name="connsiteX8" fmla="*/ 36095 w 4197099"/>
              <a:gd name="connsiteY8" fmla="*/ 0 h 41970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97099" h="4197099">
                <a:moveTo>
                  <a:pt x="36095" y="0"/>
                </a:moveTo>
                <a:lnTo>
                  <a:pt x="4161130" y="0"/>
                </a:lnTo>
                <a:cubicBezTo>
                  <a:pt x="4180995" y="0"/>
                  <a:pt x="4197099" y="16103"/>
                  <a:pt x="4197099" y="35968"/>
                </a:cubicBezTo>
                <a:lnTo>
                  <a:pt x="4197099" y="4161130"/>
                </a:lnTo>
                <a:cubicBezTo>
                  <a:pt x="4197099" y="4180995"/>
                  <a:pt x="4180995" y="4197099"/>
                  <a:pt x="4161130" y="4197099"/>
                </a:cubicBezTo>
                <a:lnTo>
                  <a:pt x="36095" y="4197099"/>
                </a:lnTo>
                <a:cubicBezTo>
                  <a:pt x="16210" y="4197099"/>
                  <a:pt x="70" y="4181021"/>
                  <a:pt x="0" y="4161130"/>
                </a:cubicBezTo>
                <a:lnTo>
                  <a:pt x="0" y="36095"/>
                </a:lnTo>
                <a:cubicBezTo>
                  <a:pt x="0" y="16160"/>
                  <a:pt x="16160" y="0"/>
                  <a:pt x="36095" y="0"/>
                </a:cubicBezTo>
                <a:close/>
              </a:path>
            </a:pathLst>
          </a:custGeom>
        </p:spPr>
        <p:txBody>
          <a:bodyPr wrap="square" lIns="0" tIns="0" rIns="0" bIns="0" anchor="ctr">
            <a:noAutofit/>
          </a:bodyPr>
          <a:lstStyle>
            <a:lvl1pPr marL="0" indent="0" algn="ctr">
              <a:buNone/>
              <a:defRPr sz="1500" b="1">
                <a:solidFill>
                  <a:schemeClr val="bg1"/>
                </a:solidFill>
              </a:defRPr>
            </a:lvl1pPr>
          </a:lstStyle>
          <a:p>
            <a:r>
              <a:rPr lang="en-GB" dirty="0"/>
              <a:t>Click to insert image</a:t>
            </a:r>
          </a:p>
        </p:txBody>
      </p:sp>
      <p:sp>
        <p:nvSpPr>
          <p:cNvPr id="9" name="Vertical Text Placeholder 28">
            <a:extLst>
              <a:ext uri="{FF2B5EF4-FFF2-40B4-BE49-F238E27FC236}">
                <a16:creationId xmlns:a16="http://schemas.microsoft.com/office/drawing/2014/main" id="{6A437B45-EBD7-2F4E-8945-CA1460E31B85}"/>
              </a:ext>
            </a:extLst>
          </p:cNvPr>
          <p:cNvSpPr>
            <a:spLocks noGrp="1"/>
          </p:cNvSpPr>
          <p:nvPr>
            <p:ph type="body" orient="vert" sz="quarter" idx="23" hasCustomPrompt="1"/>
          </p:nvPr>
        </p:nvSpPr>
        <p:spPr>
          <a:xfrm rot="10800000">
            <a:off x="8527072" y="355849"/>
            <a:ext cx="259857" cy="4197098"/>
          </a:xfrm>
          <a:prstGeom prst="rect">
            <a:avLst/>
          </a:prstGeom>
        </p:spPr>
        <p:txBody>
          <a:bodyPr vert="eaVert" lIns="72000" tIns="72000" rIns="72000" bIns="72000" anchor="b"/>
          <a:lstStyle>
            <a:lvl1pPr marL="0" indent="0" algn="r">
              <a:lnSpc>
                <a:spcPct val="110000"/>
              </a:lnSpc>
              <a:spcBef>
                <a:spcPts val="0"/>
              </a:spcBef>
              <a:buNone/>
              <a:defRPr sz="600">
                <a:solidFill>
                  <a:schemeClr val="bg1"/>
                </a:solidFill>
              </a:defRPr>
            </a:lvl1pPr>
            <a:lvl2pPr>
              <a:defRPr sz="500"/>
            </a:lvl2pPr>
            <a:lvl3pPr>
              <a:defRPr sz="500"/>
            </a:lvl3pPr>
            <a:lvl4pPr>
              <a:defRPr sz="500"/>
            </a:lvl4pPr>
            <a:lvl5pPr>
              <a:defRPr sz="500"/>
            </a:lvl5pPr>
          </a:lstStyle>
          <a:p>
            <a:pPr lvl="0"/>
            <a:r>
              <a:rPr lang="en-GB" dirty="0"/>
              <a:t>WaterAid/Photographer Name</a:t>
            </a:r>
          </a:p>
        </p:txBody>
      </p:sp>
      <p:pic>
        <p:nvPicPr>
          <p:cNvPr id="12" name="Graphic 11">
            <a:extLst>
              <a:ext uri="{FF2B5EF4-FFF2-40B4-BE49-F238E27FC236}">
                <a16:creationId xmlns:a16="http://schemas.microsoft.com/office/drawing/2014/main" id="{F9F387B1-1331-B847-B54A-27C5D25C0936}"/>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358775" y="358775"/>
            <a:ext cx="4194175" cy="3346450"/>
          </a:xfrm>
          <a:prstGeom prst="rect">
            <a:avLst/>
          </a:prstGeom>
        </p:spPr>
      </p:pic>
      <p:sp>
        <p:nvSpPr>
          <p:cNvPr id="16" name="Text Placeholder 33">
            <a:extLst>
              <a:ext uri="{FF2B5EF4-FFF2-40B4-BE49-F238E27FC236}">
                <a16:creationId xmlns:a16="http://schemas.microsoft.com/office/drawing/2014/main" id="{09E33A64-782B-0F44-8A71-ADB1D3674893}"/>
              </a:ext>
            </a:extLst>
          </p:cNvPr>
          <p:cNvSpPr>
            <a:spLocks noGrp="1"/>
          </p:cNvSpPr>
          <p:nvPr>
            <p:ph type="body" sz="quarter" idx="14" hasCustomPrompt="1"/>
          </p:nvPr>
        </p:nvSpPr>
        <p:spPr>
          <a:xfrm>
            <a:off x="356306" y="355853"/>
            <a:ext cx="4194175" cy="3349371"/>
          </a:xfrm>
          <a:prstGeom prst="rect">
            <a:avLst/>
          </a:prstGeom>
        </p:spPr>
        <p:txBody>
          <a:bodyPr lIns="72000" tIns="72000" rIns="72000" bIns="72000" anchor="ctr"/>
          <a:lstStyle>
            <a:lvl1pPr marL="0" indent="0">
              <a:lnSpc>
                <a:spcPct val="110000"/>
              </a:lnSpc>
              <a:spcBef>
                <a:spcPts val="0"/>
              </a:spcBef>
              <a:buNone/>
              <a:defRPr sz="3500" b="1" i="0">
                <a:solidFill>
                  <a:schemeClr val="tx2"/>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Thank you / contact details</a:t>
            </a:r>
          </a:p>
        </p:txBody>
      </p:sp>
      <p:sp>
        <p:nvSpPr>
          <p:cNvPr id="18" name="Text Placeholder 33">
            <a:extLst>
              <a:ext uri="{FF2B5EF4-FFF2-40B4-BE49-F238E27FC236}">
                <a16:creationId xmlns:a16="http://schemas.microsoft.com/office/drawing/2014/main" id="{F79B66D2-3D05-2846-9949-27F5D452511D}"/>
              </a:ext>
            </a:extLst>
          </p:cNvPr>
          <p:cNvSpPr>
            <a:spLocks noGrp="1"/>
          </p:cNvSpPr>
          <p:nvPr>
            <p:ph type="body" sz="quarter" idx="19" hasCustomPrompt="1"/>
          </p:nvPr>
        </p:nvSpPr>
        <p:spPr>
          <a:xfrm>
            <a:off x="355213" y="3985917"/>
            <a:ext cx="2507688" cy="207034"/>
          </a:xfrm>
          <a:prstGeom prst="rect">
            <a:avLst/>
          </a:prstGeom>
        </p:spPr>
        <p:txBody>
          <a:bodyPr lIns="72000" tIns="0" rIns="0" bIns="0" anchor="b"/>
          <a:lstStyle>
            <a:lvl1pPr marL="0" indent="0">
              <a:lnSpc>
                <a:spcPct val="110000"/>
              </a:lnSpc>
              <a:spcBef>
                <a:spcPts val="0"/>
              </a:spcBef>
              <a:buNone/>
              <a:defRPr sz="1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Presenter name</a:t>
            </a:r>
          </a:p>
        </p:txBody>
      </p:sp>
      <p:sp>
        <p:nvSpPr>
          <p:cNvPr id="19" name="Text Placeholder 33">
            <a:extLst>
              <a:ext uri="{FF2B5EF4-FFF2-40B4-BE49-F238E27FC236}">
                <a16:creationId xmlns:a16="http://schemas.microsoft.com/office/drawing/2014/main" id="{B129BC94-F05B-C94E-9E2E-C68C2CF99577}"/>
              </a:ext>
            </a:extLst>
          </p:cNvPr>
          <p:cNvSpPr>
            <a:spLocks noGrp="1"/>
          </p:cNvSpPr>
          <p:nvPr>
            <p:ph type="body" sz="quarter" idx="20" hasCustomPrompt="1"/>
          </p:nvPr>
        </p:nvSpPr>
        <p:spPr>
          <a:xfrm>
            <a:off x="355213" y="4195874"/>
            <a:ext cx="2507688" cy="180000"/>
          </a:xfrm>
          <a:prstGeom prst="rect">
            <a:avLst/>
          </a:prstGeom>
        </p:spPr>
        <p:txBody>
          <a:bodyPr lIns="72000" tIns="0" rIns="0" bIns="0" anchor="b"/>
          <a:lstStyle>
            <a:lvl1pPr marL="0" indent="0">
              <a:lnSpc>
                <a:spcPct val="110000"/>
              </a:lnSpc>
              <a:spcBef>
                <a:spcPts val="0"/>
              </a:spcBef>
              <a:buNone/>
              <a:defRPr sz="1000" b="0"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Role title</a:t>
            </a:r>
          </a:p>
        </p:txBody>
      </p:sp>
      <p:sp>
        <p:nvSpPr>
          <p:cNvPr id="20" name="Text Placeholder 33">
            <a:extLst>
              <a:ext uri="{FF2B5EF4-FFF2-40B4-BE49-F238E27FC236}">
                <a16:creationId xmlns:a16="http://schemas.microsoft.com/office/drawing/2014/main" id="{BCF8BB67-E972-F348-936D-7F476BE76A14}"/>
              </a:ext>
            </a:extLst>
          </p:cNvPr>
          <p:cNvSpPr>
            <a:spLocks noGrp="1"/>
          </p:cNvSpPr>
          <p:nvPr>
            <p:ph type="body" sz="quarter" idx="21" hasCustomPrompt="1"/>
          </p:nvPr>
        </p:nvSpPr>
        <p:spPr>
          <a:xfrm>
            <a:off x="355213" y="4375874"/>
            <a:ext cx="2507688" cy="180000"/>
          </a:xfrm>
          <a:prstGeom prst="rect">
            <a:avLst/>
          </a:prstGeom>
        </p:spPr>
        <p:txBody>
          <a:bodyPr lIns="72000" tIns="0" rIns="0" bIns="0" anchor="b"/>
          <a:lstStyle>
            <a:lvl1pPr marL="0" indent="0">
              <a:lnSpc>
                <a:spcPct val="110000"/>
              </a:lnSpc>
              <a:spcBef>
                <a:spcPts val="0"/>
              </a:spcBef>
              <a:buNone/>
              <a:defRPr sz="1000" b="0"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Date</a:t>
            </a:r>
          </a:p>
        </p:txBody>
      </p:sp>
    </p:spTree>
    <p:extLst>
      <p:ext uri="{BB962C8B-B14F-4D97-AF65-F5344CB8AC3E}">
        <p14:creationId xmlns:p14="http://schemas.microsoft.com/office/powerpoint/2010/main" val="287327565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Thank You / Contact Details 2">
    <p:bg>
      <p:bgPr>
        <a:solidFill>
          <a:schemeClr val="tx2"/>
        </a:solidFill>
        <a:effectLst/>
      </p:bgPr>
    </p:bg>
    <p:spTree>
      <p:nvGrpSpPr>
        <p:cNvPr id="1" name=""/>
        <p:cNvGrpSpPr/>
        <p:nvPr/>
      </p:nvGrpSpPr>
      <p:grpSpPr>
        <a:xfrm>
          <a:off x="0" y="0"/>
          <a:ext cx="0" cy="0"/>
          <a:chOff x="0" y="0"/>
          <a:chExt cx="0" cy="0"/>
        </a:xfrm>
      </p:grpSpPr>
      <p:pic>
        <p:nvPicPr>
          <p:cNvPr id="6" name="Graphic 5">
            <a:extLst>
              <a:ext uri="{FF2B5EF4-FFF2-40B4-BE49-F238E27FC236}">
                <a16:creationId xmlns:a16="http://schemas.microsoft.com/office/drawing/2014/main" id="{90AB2CBD-3A75-504F-90AF-7D41806C6D7E}"/>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8" name="Picture Placeholder 7">
            <a:extLst>
              <a:ext uri="{FF2B5EF4-FFF2-40B4-BE49-F238E27FC236}">
                <a16:creationId xmlns:a16="http://schemas.microsoft.com/office/drawing/2014/main" id="{044989C4-6A7E-9648-A812-C3AC8F181B90}"/>
              </a:ext>
            </a:extLst>
          </p:cNvPr>
          <p:cNvSpPr>
            <a:spLocks noGrp="1"/>
          </p:cNvSpPr>
          <p:nvPr>
            <p:ph type="pic" sz="quarter" idx="10" hasCustomPrompt="1"/>
          </p:nvPr>
        </p:nvSpPr>
        <p:spPr>
          <a:xfrm>
            <a:off x="358776" y="358777"/>
            <a:ext cx="4197099" cy="4197099"/>
          </a:xfrm>
          <a:custGeom>
            <a:avLst/>
            <a:gdLst>
              <a:gd name="connsiteX0" fmla="*/ 36095 w 4197099"/>
              <a:gd name="connsiteY0" fmla="*/ 0 h 4197099"/>
              <a:gd name="connsiteX1" fmla="*/ 4161130 w 4197099"/>
              <a:gd name="connsiteY1" fmla="*/ 0 h 4197099"/>
              <a:gd name="connsiteX2" fmla="*/ 4197099 w 4197099"/>
              <a:gd name="connsiteY2" fmla="*/ 35968 h 4197099"/>
              <a:gd name="connsiteX3" fmla="*/ 4197099 w 4197099"/>
              <a:gd name="connsiteY3" fmla="*/ 4161130 h 4197099"/>
              <a:gd name="connsiteX4" fmla="*/ 4161130 w 4197099"/>
              <a:gd name="connsiteY4" fmla="*/ 4197099 h 4197099"/>
              <a:gd name="connsiteX5" fmla="*/ 36095 w 4197099"/>
              <a:gd name="connsiteY5" fmla="*/ 4197099 h 4197099"/>
              <a:gd name="connsiteX6" fmla="*/ 0 w 4197099"/>
              <a:gd name="connsiteY6" fmla="*/ 4161130 h 4197099"/>
              <a:gd name="connsiteX7" fmla="*/ 0 w 4197099"/>
              <a:gd name="connsiteY7" fmla="*/ 36095 h 4197099"/>
              <a:gd name="connsiteX8" fmla="*/ 36095 w 4197099"/>
              <a:gd name="connsiteY8" fmla="*/ 0 h 41970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97099" h="4197099">
                <a:moveTo>
                  <a:pt x="36095" y="0"/>
                </a:moveTo>
                <a:lnTo>
                  <a:pt x="4161130" y="0"/>
                </a:lnTo>
                <a:cubicBezTo>
                  <a:pt x="4180995" y="0"/>
                  <a:pt x="4197099" y="16103"/>
                  <a:pt x="4197099" y="35968"/>
                </a:cubicBezTo>
                <a:lnTo>
                  <a:pt x="4197099" y="4161130"/>
                </a:lnTo>
                <a:cubicBezTo>
                  <a:pt x="4197099" y="4180995"/>
                  <a:pt x="4180995" y="4197099"/>
                  <a:pt x="4161130" y="4197099"/>
                </a:cubicBezTo>
                <a:lnTo>
                  <a:pt x="36095" y="4197099"/>
                </a:lnTo>
                <a:cubicBezTo>
                  <a:pt x="16210" y="4197099"/>
                  <a:pt x="70" y="4181021"/>
                  <a:pt x="0" y="4161130"/>
                </a:cubicBezTo>
                <a:lnTo>
                  <a:pt x="0" y="36095"/>
                </a:lnTo>
                <a:cubicBezTo>
                  <a:pt x="0" y="16160"/>
                  <a:pt x="16160" y="0"/>
                  <a:pt x="36095" y="0"/>
                </a:cubicBezTo>
                <a:close/>
              </a:path>
            </a:pathLst>
          </a:custGeom>
        </p:spPr>
        <p:txBody>
          <a:bodyPr wrap="square" lIns="0" tIns="0" rIns="0" bIns="0" anchor="ctr">
            <a:noAutofit/>
          </a:bodyPr>
          <a:lstStyle>
            <a:lvl1pPr marL="0" indent="0" algn="ctr">
              <a:buNone/>
              <a:defRPr sz="1500" b="1">
                <a:solidFill>
                  <a:schemeClr val="bg1"/>
                </a:solidFill>
              </a:defRPr>
            </a:lvl1pPr>
          </a:lstStyle>
          <a:p>
            <a:r>
              <a:rPr lang="en-GB" dirty="0"/>
              <a:t>Click to insert image</a:t>
            </a:r>
          </a:p>
        </p:txBody>
      </p:sp>
      <p:sp>
        <p:nvSpPr>
          <p:cNvPr id="9" name="Vertical Text Placeholder 28">
            <a:extLst>
              <a:ext uri="{FF2B5EF4-FFF2-40B4-BE49-F238E27FC236}">
                <a16:creationId xmlns:a16="http://schemas.microsoft.com/office/drawing/2014/main" id="{6A437B45-EBD7-2F4E-8945-CA1460E31B85}"/>
              </a:ext>
            </a:extLst>
          </p:cNvPr>
          <p:cNvSpPr>
            <a:spLocks noGrp="1"/>
          </p:cNvSpPr>
          <p:nvPr>
            <p:ph type="body" orient="vert" sz="quarter" idx="23" hasCustomPrompt="1"/>
          </p:nvPr>
        </p:nvSpPr>
        <p:spPr>
          <a:xfrm rot="10800000">
            <a:off x="4296018" y="355849"/>
            <a:ext cx="259857" cy="4197098"/>
          </a:xfrm>
          <a:prstGeom prst="rect">
            <a:avLst/>
          </a:prstGeom>
        </p:spPr>
        <p:txBody>
          <a:bodyPr vert="eaVert" lIns="72000" tIns="72000" rIns="72000" bIns="72000" anchor="b"/>
          <a:lstStyle>
            <a:lvl1pPr marL="0" indent="0" algn="r">
              <a:lnSpc>
                <a:spcPct val="110000"/>
              </a:lnSpc>
              <a:spcBef>
                <a:spcPts val="0"/>
              </a:spcBef>
              <a:buNone/>
              <a:defRPr sz="600">
                <a:solidFill>
                  <a:schemeClr val="bg1"/>
                </a:solidFill>
              </a:defRPr>
            </a:lvl1pPr>
            <a:lvl2pPr>
              <a:defRPr sz="500"/>
            </a:lvl2pPr>
            <a:lvl3pPr>
              <a:defRPr sz="500"/>
            </a:lvl3pPr>
            <a:lvl4pPr>
              <a:defRPr sz="500"/>
            </a:lvl4pPr>
            <a:lvl5pPr>
              <a:defRPr sz="500"/>
            </a:lvl5pPr>
          </a:lstStyle>
          <a:p>
            <a:pPr lvl="0"/>
            <a:r>
              <a:rPr lang="en-GB" dirty="0"/>
              <a:t>WaterAid/Photographer Name</a:t>
            </a:r>
          </a:p>
        </p:txBody>
      </p:sp>
      <p:pic>
        <p:nvPicPr>
          <p:cNvPr id="12" name="Graphic 11">
            <a:extLst>
              <a:ext uri="{FF2B5EF4-FFF2-40B4-BE49-F238E27FC236}">
                <a16:creationId xmlns:a16="http://schemas.microsoft.com/office/drawing/2014/main" id="{F9F387B1-1331-B847-B54A-27C5D25C0936}"/>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4591051" y="358775"/>
            <a:ext cx="4194175" cy="3346450"/>
          </a:xfrm>
          <a:prstGeom prst="rect">
            <a:avLst/>
          </a:prstGeom>
        </p:spPr>
      </p:pic>
      <p:sp>
        <p:nvSpPr>
          <p:cNvPr id="16" name="Text Placeholder 33">
            <a:extLst>
              <a:ext uri="{FF2B5EF4-FFF2-40B4-BE49-F238E27FC236}">
                <a16:creationId xmlns:a16="http://schemas.microsoft.com/office/drawing/2014/main" id="{09E33A64-782B-0F44-8A71-ADB1D3674893}"/>
              </a:ext>
            </a:extLst>
          </p:cNvPr>
          <p:cNvSpPr>
            <a:spLocks noGrp="1"/>
          </p:cNvSpPr>
          <p:nvPr>
            <p:ph type="body" sz="quarter" idx="14" hasCustomPrompt="1"/>
          </p:nvPr>
        </p:nvSpPr>
        <p:spPr>
          <a:xfrm>
            <a:off x="4588582" y="355853"/>
            <a:ext cx="4194175" cy="3349371"/>
          </a:xfrm>
          <a:prstGeom prst="rect">
            <a:avLst/>
          </a:prstGeom>
        </p:spPr>
        <p:txBody>
          <a:bodyPr lIns="72000" tIns="72000" rIns="72000" bIns="72000" anchor="ctr"/>
          <a:lstStyle>
            <a:lvl1pPr marL="0" indent="0">
              <a:lnSpc>
                <a:spcPct val="110000"/>
              </a:lnSpc>
              <a:spcBef>
                <a:spcPts val="0"/>
              </a:spcBef>
              <a:buNone/>
              <a:defRPr sz="3500" b="1" i="0">
                <a:solidFill>
                  <a:schemeClr val="tx2"/>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Thank you / contact details</a:t>
            </a:r>
          </a:p>
        </p:txBody>
      </p:sp>
      <p:sp>
        <p:nvSpPr>
          <p:cNvPr id="18" name="Text Placeholder 33">
            <a:extLst>
              <a:ext uri="{FF2B5EF4-FFF2-40B4-BE49-F238E27FC236}">
                <a16:creationId xmlns:a16="http://schemas.microsoft.com/office/drawing/2014/main" id="{F79B66D2-3D05-2846-9949-27F5D452511D}"/>
              </a:ext>
            </a:extLst>
          </p:cNvPr>
          <p:cNvSpPr>
            <a:spLocks noGrp="1"/>
          </p:cNvSpPr>
          <p:nvPr>
            <p:ph type="body" sz="quarter" idx="19" hasCustomPrompt="1"/>
          </p:nvPr>
        </p:nvSpPr>
        <p:spPr>
          <a:xfrm>
            <a:off x="4591050" y="3985917"/>
            <a:ext cx="4194175" cy="207034"/>
          </a:xfrm>
          <a:prstGeom prst="rect">
            <a:avLst/>
          </a:prstGeom>
        </p:spPr>
        <p:txBody>
          <a:bodyPr lIns="360000" tIns="0" rIns="0" bIns="0" anchor="b"/>
          <a:lstStyle>
            <a:lvl1pPr marL="0" indent="0">
              <a:lnSpc>
                <a:spcPct val="110000"/>
              </a:lnSpc>
              <a:spcBef>
                <a:spcPts val="0"/>
              </a:spcBef>
              <a:buNone/>
              <a:defRPr sz="1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Presenter name</a:t>
            </a:r>
          </a:p>
        </p:txBody>
      </p:sp>
      <p:sp>
        <p:nvSpPr>
          <p:cNvPr id="19" name="Text Placeholder 33">
            <a:extLst>
              <a:ext uri="{FF2B5EF4-FFF2-40B4-BE49-F238E27FC236}">
                <a16:creationId xmlns:a16="http://schemas.microsoft.com/office/drawing/2014/main" id="{B129BC94-F05B-C94E-9E2E-C68C2CF99577}"/>
              </a:ext>
            </a:extLst>
          </p:cNvPr>
          <p:cNvSpPr>
            <a:spLocks noGrp="1"/>
          </p:cNvSpPr>
          <p:nvPr>
            <p:ph type="body" sz="quarter" idx="20" hasCustomPrompt="1"/>
          </p:nvPr>
        </p:nvSpPr>
        <p:spPr>
          <a:xfrm>
            <a:off x="4591050" y="4195874"/>
            <a:ext cx="4194175" cy="180000"/>
          </a:xfrm>
          <a:prstGeom prst="rect">
            <a:avLst/>
          </a:prstGeom>
        </p:spPr>
        <p:txBody>
          <a:bodyPr lIns="360000" tIns="0" rIns="0" bIns="0" anchor="b"/>
          <a:lstStyle>
            <a:lvl1pPr marL="0" indent="0">
              <a:lnSpc>
                <a:spcPct val="110000"/>
              </a:lnSpc>
              <a:spcBef>
                <a:spcPts val="0"/>
              </a:spcBef>
              <a:buNone/>
              <a:defRPr sz="1000" b="0"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Role title</a:t>
            </a:r>
          </a:p>
        </p:txBody>
      </p:sp>
      <p:sp>
        <p:nvSpPr>
          <p:cNvPr id="20" name="Text Placeholder 33">
            <a:extLst>
              <a:ext uri="{FF2B5EF4-FFF2-40B4-BE49-F238E27FC236}">
                <a16:creationId xmlns:a16="http://schemas.microsoft.com/office/drawing/2014/main" id="{BCF8BB67-E972-F348-936D-7F476BE76A14}"/>
              </a:ext>
            </a:extLst>
          </p:cNvPr>
          <p:cNvSpPr>
            <a:spLocks noGrp="1"/>
          </p:cNvSpPr>
          <p:nvPr>
            <p:ph type="body" sz="quarter" idx="21" hasCustomPrompt="1"/>
          </p:nvPr>
        </p:nvSpPr>
        <p:spPr>
          <a:xfrm>
            <a:off x="4591050" y="4375874"/>
            <a:ext cx="4194175" cy="180000"/>
          </a:xfrm>
          <a:prstGeom prst="rect">
            <a:avLst/>
          </a:prstGeom>
        </p:spPr>
        <p:txBody>
          <a:bodyPr lIns="360000" tIns="0" rIns="0" bIns="0" anchor="b"/>
          <a:lstStyle>
            <a:lvl1pPr marL="0" indent="0">
              <a:lnSpc>
                <a:spcPct val="110000"/>
              </a:lnSpc>
              <a:spcBef>
                <a:spcPts val="0"/>
              </a:spcBef>
              <a:buNone/>
              <a:defRPr sz="1000" b="0"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Date</a:t>
            </a:r>
          </a:p>
        </p:txBody>
      </p:sp>
    </p:spTree>
    <p:extLst>
      <p:ext uri="{BB962C8B-B14F-4D97-AF65-F5344CB8AC3E}">
        <p14:creationId xmlns:p14="http://schemas.microsoft.com/office/powerpoint/2010/main" val="424989642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Thank You / Contact Details 3">
    <p:bg>
      <p:bgPr>
        <a:solidFill>
          <a:schemeClr val="bg1"/>
        </a:solidFill>
        <a:effectLst/>
      </p:bgPr>
    </p:bg>
    <p:spTree>
      <p:nvGrpSpPr>
        <p:cNvPr id="1" name=""/>
        <p:cNvGrpSpPr/>
        <p:nvPr/>
      </p:nvGrpSpPr>
      <p:grpSpPr>
        <a:xfrm>
          <a:off x="0" y="0"/>
          <a:ext cx="0" cy="0"/>
          <a:chOff x="0" y="0"/>
          <a:chExt cx="0" cy="0"/>
        </a:xfrm>
      </p:grpSpPr>
      <p:pic>
        <p:nvPicPr>
          <p:cNvPr id="11" name="Graphic 10">
            <a:extLst>
              <a:ext uri="{FF2B5EF4-FFF2-40B4-BE49-F238E27FC236}">
                <a16:creationId xmlns:a16="http://schemas.microsoft.com/office/drawing/2014/main" id="{1A124237-5971-9740-AC4A-F64E6644DE3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58775" y="358775"/>
            <a:ext cx="4194175" cy="3346450"/>
          </a:xfrm>
          <a:prstGeom prst="rect">
            <a:avLst/>
          </a:prstGeom>
        </p:spPr>
      </p:pic>
      <p:sp>
        <p:nvSpPr>
          <p:cNvPr id="17" name="Text Placeholder 33">
            <a:extLst>
              <a:ext uri="{FF2B5EF4-FFF2-40B4-BE49-F238E27FC236}">
                <a16:creationId xmlns:a16="http://schemas.microsoft.com/office/drawing/2014/main" id="{EAC28747-7C39-8A45-A502-F56C2BE64D54}"/>
              </a:ext>
            </a:extLst>
          </p:cNvPr>
          <p:cNvSpPr>
            <a:spLocks noGrp="1"/>
          </p:cNvSpPr>
          <p:nvPr>
            <p:ph type="body" sz="quarter" idx="19" hasCustomPrompt="1"/>
          </p:nvPr>
        </p:nvSpPr>
        <p:spPr>
          <a:xfrm>
            <a:off x="355213" y="3985917"/>
            <a:ext cx="2507688" cy="207034"/>
          </a:xfrm>
          <a:prstGeom prst="rect">
            <a:avLst/>
          </a:prstGeom>
        </p:spPr>
        <p:txBody>
          <a:bodyPr lIns="72000" tIns="0" rIns="0" bIns="0" anchor="b"/>
          <a:lstStyle>
            <a:lvl1pPr marL="0" indent="0">
              <a:lnSpc>
                <a:spcPct val="110000"/>
              </a:lnSpc>
              <a:spcBef>
                <a:spcPts val="0"/>
              </a:spcBef>
              <a:buNone/>
              <a:defRPr sz="1500" b="1" i="0">
                <a:solidFill>
                  <a:schemeClr val="tx2"/>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Presenter name</a:t>
            </a:r>
          </a:p>
        </p:txBody>
      </p:sp>
      <p:sp>
        <p:nvSpPr>
          <p:cNvPr id="21" name="Text Placeholder 33">
            <a:extLst>
              <a:ext uri="{FF2B5EF4-FFF2-40B4-BE49-F238E27FC236}">
                <a16:creationId xmlns:a16="http://schemas.microsoft.com/office/drawing/2014/main" id="{C1A4AFF0-31DE-D94E-9BB4-73FCA85763C9}"/>
              </a:ext>
            </a:extLst>
          </p:cNvPr>
          <p:cNvSpPr>
            <a:spLocks noGrp="1"/>
          </p:cNvSpPr>
          <p:nvPr>
            <p:ph type="body" sz="quarter" idx="20" hasCustomPrompt="1"/>
          </p:nvPr>
        </p:nvSpPr>
        <p:spPr>
          <a:xfrm>
            <a:off x="355213" y="4195874"/>
            <a:ext cx="2507688" cy="180000"/>
          </a:xfrm>
          <a:prstGeom prst="rect">
            <a:avLst/>
          </a:prstGeom>
        </p:spPr>
        <p:txBody>
          <a:bodyPr lIns="72000" tIns="0" rIns="0" bIns="0" anchor="b"/>
          <a:lstStyle>
            <a:lvl1pPr marL="0" indent="0">
              <a:lnSpc>
                <a:spcPct val="110000"/>
              </a:lnSpc>
              <a:spcBef>
                <a:spcPts val="0"/>
              </a:spcBef>
              <a:buNone/>
              <a:defRPr sz="10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Role title</a:t>
            </a:r>
          </a:p>
        </p:txBody>
      </p:sp>
      <p:sp>
        <p:nvSpPr>
          <p:cNvPr id="22" name="Text Placeholder 33">
            <a:extLst>
              <a:ext uri="{FF2B5EF4-FFF2-40B4-BE49-F238E27FC236}">
                <a16:creationId xmlns:a16="http://schemas.microsoft.com/office/drawing/2014/main" id="{38EC2FC5-4B14-A543-BEFC-DA972462D737}"/>
              </a:ext>
            </a:extLst>
          </p:cNvPr>
          <p:cNvSpPr>
            <a:spLocks noGrp="1"/>
          </p:cNvSpPr>
          <p:nvPr>
            <p:ph type="body" sz="quarter" idx="21" hasCustomPrompt="1"/>
          </p:nvPr>
        </p:nvSpPr>
        <p:spPr>
          <a:xfrm>
            <a:off x="355213" y="4375874"/>
            <a:ext cx="2507688" cy="180000"/>
          </a:xfrm>
          <a:prstGeom prst="rect">
            <a:avLst/>
          </a:prstGeom>
        </p:spPr>
        <p:txBody>
          <a:bodyPr lIns="72000" tIns="0" rIns="0" bIns="0" anchor="b"/>
          <a:lstStyle>
            <a:lvl1pPr marL="0" indent="0">
              <a:lnSpc>
                <a:spcPct val="110000"/>
              </a:lnSpc>
              <a:spcBef>
                <a:spcPts val="0"/>
              </a:spcBef>
              <a:buNone/>
              <a:defRPr sz="10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Date</a:t>
            </a:r>
          </a:p>
        </p:txBody>
      </p:sp>
      <p:pic>
        <p:nvPicPr>
          <p:cNvPr id="23" name="Graphic 22">
            <a:extLst>
              <a:ext uri="{FF2B5EF4-FFF2-40B4-BE49-F238E27FC236}">
                <a16:creationId xmlns:a16="http://schemas.microsoft.com/office/drawing/2014/main" id="{EDFCB80E-50BF-8444-8643-6825A2D7B65C}"/>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7816850" y="4623953"/>
            <a:ext cx="968375" cy="287772"/>
          </a:xfrm>
          <a:prstGeom prst="rect">
            <a:avLst/>
          </a:prstGeom>
        </p:spPr>
      </p:pic>
      <p:sp>
        <p:nvSpPr>
          <p:cNvPr id="25" name="Picture Placeholder 24">
            <a:extLst>
              <a:ext uri="{FF2B5EF4-FFF2-40B4-BE49-F238E27FC236}">
                <a16:creationId xmlns:a16="http://schemas.microsoft.com/office/drawing/2014/main" id="{1AE6D1AD-E234-2A46-BD34-5B862BD73ABA}"/>
              </a:ext>
            </a:extLst>
          </p:cNvPr>
          <p:cNvSpPr>
            <a:spLocks noGrp="1"/>
          </p:cNvSpPr>
          <p:nvPr>
            <p:ph type="pic" sz="quarter" idx="10" hasCustomPrompt="1"/>
          </p:nvPr>
        </p:nvSpPr>
        <p:spPr>
          <a:xfrm>
            <a:off x="4591052" y="358777"/>
            <a:ext cx="4197099" cy="4197099"/>
          </a:xfrm>
          <a:custGeom>
            <a:avLst/>
            <a:gdLst>
              <a:gd name="connsiteX0" fmla="*/ 36095 w 4197099"/>
              <a:gd name="connsiteY0" fmla="*/ 0 h 4197099"/>
              <a:gd name="connsiteX1" fmla="*/ 4161130 w 4197099"/>
              <a:gd name="connsiteY1" fmla="*/ 0 h 4197099"/>
              <a:gd name="connsiteX2" fmla="*/ 4197099 w 4197099"/>
              <a:gd name="connsiteY2" fmla="*/ 35968 h 4197099"/>
              <a:gd name="connsiteX3" fmla="*/ 4197099 w 4197099"/>
              <a:gd name="connsiteY3" fmla="*/ 4161130 h 4197099"/>
              <a:gd name="connsiteX4" fmla="*/ 4161130 w 4197099"/>
              <a:gd name="connsiteY4" fmla="*/ 4197099 h 4197099"/>
              <a:gd name="connsiteX5" fmla="*/ 36095 w 4197099"/>
              <a:gd name="connsiteY5" fmla="*/ 4197099 h 4197099"/>
              <a:gd name="connsiteX6" fmla="*/ 0 w 4197099"/>
              <a:gd name="connsiteY6" fmla="*/ 4161130 h 4197099"/>
              <a:gd name="connsiteX7" fmla="*/ 0 w 4197099"/>
              <a:gd name="connsiteY7" fmla="*/ 36095 h 4197099"/>
              <a:gd name="connsiteX8" fmla="*/ 36095 w 4197099"/>
              <a:gd name="connsiteY8" fmla="*/ 0 h 41970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97099" h="4197099">
                <a:moveTo>
                  <a:pt x="36095" y="0"/>
                </a:moveTo>
                <a:lnTo>
                  <a:pt x="4161130" y="0"/>
                </a:lnTo>
                <a:cubicBezTo>
                  <a:pt x="4180995" y="0"/>
                  <a:pt x="4197099" y="16103"/>
                  <a:pt x="4197099" y="35968"/>
                </a:cubicBezTo>
                <a:lnTo>
                  <a:pt x="4197099" y="4161130"/>
                </a:lnTo>
                <a:cubicBezTo>
                  <a:pt x="4197099" y="4180995"/>
                  <a:pt x="4180995" y="4197099"/>
                  <a:pt x="4161130" y="4197099"/>
                </a:cubicBezTo>
                <a:lnTo>
                  <a:pt x="36095" y="4197099"/>
                </a:lnTo>
                <a:cubicBezTo>
                  <a:pt x="16210" y="4197099"/>
                  <a:pt x="70" y="4181021"/>
                  <a:pt x="0" y="4161130"/>
                </a:cubicBezTo>
                <a:lnTo>
                  <a:pt x="0" y="36095"/>
                </a:lnTo>
                <a:cubicBezTo>
                  <a:pt x="0" y="16160"/>
                  <a:pt x="16160" y="0"/>
                  <a:pt x="36095" y="0"/>
                </a:cubicBezTo>
                <a:close/>
              </a:path>
            </a:pathLst>
          </a:custGeom>
        </p:spPr>
        <p:txBody>
          <a:bodyPr wrap="square" lIns="0" tIns="0" rIns="0" bIns="0" anchor="ctr">
            <a:noAutofit/>
          </a:bodyPr>
          <a:lstStyle>
            <a:lvl1pPr marL="0" indent="0" algn="ctr">
              <a:buNone/>
              <a:defRPr sz="1500" b="1">
                <a:solidFill>
                  <a:schemeClr val="tx1"/>
                </a:solidFill>
              </a:defRPr>
            </a:lvl1pPr>
          </a:lstStyle>
          <a:p>
            <a:r>
              <a:rPr lang="en-GB" dirty="0"/>
              <a:t>Click to insert image</a:t>
            </a:r>
          </a:p>
        </p:txBody>
      </p:sp>
      <p:sp>
        <p:nvSpPr>
          <p:cNvPr id="26" name="Vertical Text Placeholder 28">
            <a:extLst>
              <a:ext uri="{FF2B5EF4-FFF2-40B4-BE49-F238E27FC236}">
                <a16:creationId xmlns:a16="http://schemas.microsoft.com/office/drawing/2014/main" id="{BF1B84FE-8D95-3D40-9123-83CC9FDE16FC}"/>
              </a:ext>
            </a:extLst>
          </p:cNvPr>
          <p:cNvSpPr>
            <a:spLocks noGrp="1"/>
          </p:cNvSpPr>
          <p:nvPr>
            <p:ph type="body" orient="vert" sz="quarter" idx="23" hasCustomPrompt="1"/>
          </p:nvPr>
        </p:nvSpPr>
        <p:spPr>
          <a:xfrm rot="10800000">
            <a:off x="8527072" y="355849"/>
            <a:ext cx="259857" cy="4197098"/>
          </a:xfrm>
          <a:prstGeom prst="rect">
            <a:avLst/>
          </a:prstGeom>
        </p:spPr>
        <p:txBody>
          <a:bodyPr vert="eaVert" lIns="72000" tIns="72000" rIns="72000" bIns="72000" anchor="b"/>
          <a:lstStyle>
            <a:lvl1pPr marL="0" indent="0" algn="r">
              <a:lnSpc>
                <a:spcPct val="110000"/>
              </a:lnSpc>
              <a:spcBef>
                <a:spcPts val="0"/>
              </a:spcBef>
              <a:buNone/>
              <a:defRPr sz="600"/>
            </a:lvl1pPr>
            <a:lvl2pPr>
              <a:defRPr sz="500"/>
            </a:lvl2pPr>
            <a:lvl3pPr>
              <a:defRPr sz="500"/>
            </a:lvl3pPr>
            <a:lvl4pPr>
              <a:defRPr sz="500"/>
            </a:lvl4pPr>
            <a:lvl5pPr>
              <a:defRPr sz="500"/>
            </a:lvl5pPr>
          </a:lstStyle>
          <a:p>
            <a:pPr lvl="0"/>
            <a:r>
              <a:rPr lang="en-GB" dirty="0"/>
              <a:t>WaterAid/Photographer Name</a:t>
            </a:r>
          </a:p>
        </p:txBody>
      </p:sp>
      <p:sp>
        <p:nvSpPr>
          <p:cNvPr id="12" name="Text Placeholder 33">
            <a:extLst>
              <a:ext uri="{FF2B5EF4-FFF2-40B4-BE49-F238E27FC236}">
                <a16:creationId xmlns:a16="http://schemas.microsoft.com/office/drawing/2014/main" id="{E58F2A60-4FC6-3A4A-8C77-F1C0831D49CB}"/>
              </a:ext>
            </a:extLst>
          </p:cNvPr>
          <p:cNvSpPr>
            <a:spLocks noGrp="1"/>
          </p:cNvSpPr>
          <p:nvPr>
            <p:ph type="body" sz="quarter" idx="14" hasCustomPrompt="1"/>
          </p:nvPr>
        </p:nvSpPr>
        <p:spPr>
          <a:xfrm>
            <a:off x="356306" y="355853"/>
            <a:ext cx="4194175" cy="3349371"/>
          </a:xfrm>
          <a:prstGeom prst="rect">
            <a:avLst/>
          </a:prstGeom>
        </p:spPr>
        <p:txBody>
          <a:bodyPr lIns="72000" tIns="72000" rIns="72000" bIns="72000" anchor="ctr"/>
          <a:lstStyle>
            <a:lvl1pPr marL="0" indent="0">
              <a:lnSpc>
                <a:spcPct val="110000"/>
              </a:lnSpc>
              <a:spcBef>
                <a:spcPts val="0"/>
              </a:spcBef>
              <a:buNone/>
              <a:defRPr sz="3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Thank you / contact details</a:t>
            </a:r>
          </a:p>
        </p:txBody>
      </p:sp>
    </p:spTree>
    <p:extLst>
      <p:ext uri="{BB962C8B-B14F-4D97-AF65-F5344CB8AC3E}">
        <p14:creationId xmlns:p14="http://schemas.microsoft.com/office/powerpoint/2010/main" val="27231218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Thank You / Contact Details 4">
    <p:bg>
      <p:bgPr>
        <a:solidFill>
          <a:schemeClr val="bg1"/>
        </a:solidFill>
        <a:effectLst/>
      </p:bgPr>
    </p:bg>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044989C4-6A7E-9648-A812-C3AC8F181B90}"/>
              </a:ext>
            </a:extLst>
          </p:cNvPr>
          <p:cNvSpPr>
            <a:spLocks noGrp="1"/>
          </p:cNvSpPr>
          <p:nvPr>
            <p:ph type="pic" sz="quarter" idx="10" hasCustomPrompt="1"/>
          </p:nvPr>
        </p:nvSpPr>
        <p:spPr>
          <a:xfrm>
            <a:off x="358776" y="358777"/>
            <a:ext cx="4197099" cy="4197099"/>
          </a:xfrm>
          <a:custGeom>
            <a:avLst/>
            <a:gdLst>
              <a:gd name="connsiteX0" fmla="*/ 36095 w 4197099"/>
              <a:gd name="connsiteY0" fmla="*/ 0 h 4197099"/>
              <a:gd name="connsiteX1" fmla="*/ 4161130 w 4197099"/>
              <a:gd name="connsiteY1" fmla="*/ 0 h 4197099"/>
              <a:gd name="connsiteX2" fmla="*/ 4197099 w 4197099"/>
              <a:gd name="connsiteY2" fmla="*/ 35968 h 4197099"/>
              <a:gd name="connsiteX3" fmla="*/ 4197099 w 4197099"/>
              <a:gd name="connsiteY3" fmla="*/ 4161130 h 4197099"/>
              <a:gd name="connsiteX4" fmla="*/ 4161130 w 4197099"/>
              <a:gd name="connsiteY4" fmla="*/ 4197099 h 4197099"/>
              <a:gd name="connsiteX5" fmla="*/ 36095 w 4197099"/>
              <a:gd name="connsiteY5" fmla="*/ 4197099 h 4197099"/>
              <a:gd name="connsiteX6" fmla="*/ 0 w 4197099"/>
              <a:gd name="connsiteY6" fmla="*/ 4161130 h 4197099"/>
              <a:gd name="connsiteX7" fmla="*/ 0 w 4197099"/>
              <a:gd name="connsiteY7" fmla="*/ 36095 h 4197099"/>
              <a:gd name="connsiteX8" fmla="*/ 36095 w 4197099"/>
              <a:gd name="connsiteY8" fmla="*/ 0 h 41970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97099" h="4197099">
                <a:moveTo>
                  <a:pt x="36095" y="0"/>
                </a:moveTo>
                <a:lnTo>
                  <a:pt x="4161130" y="0"/>
                </a:lnTo>
                <a:cubicBezTo>
                  <a:pt x="4180995" y="0"/>
                  <a:pt x="4197099" y="16103"/>
                  <a:pt x="4197099" y="35968"/>
                </a:cubicBezTo>
                <a:lnTo>
                  <a:pt x="4197099" y="4161130"/>
                </a:lnTo>
                <a:cubicBezTo>
                  <a:pt x="4197099" y="4180995"/>
                  <a:pt x="4180995" y="4197099"/>
                  <a:pt x="4161130" y="4197099"/>
                </a:cubicBezTo>
                <a:lnTo>
                  <a:pt x="36095" y="4197099"/>
                </a:lnTo>
                <a:cubicBezTo>
                  <a:pt x="16210" y="4197099"/>
                  <a:pt x="70" y="4181021"/>
                  <a:pt x="0" y="4161130"/>
                </a:cubicBezTo>
                <a:lnTo>
                  <a:pt x="0" y="36095"/>
                </a:lnTo>
                <a:cubicBezTo>
                  <a:pt x="0" y="16160"/>
                  <a:pt x="16160" y="0"/>
                  <a:pt x="36095" y="0"/>
                </a:cubicBezTo>
                <a:close/>
              </a:path>
            </a:pathLst>
          </a:custGeom>
        </p:spPr>
        <p:txBody>
          <a:bodyPr wrap="square" lIns="0" tIns="0" rIns="0" bIns="0" anchor="ctr">
            <a:noAutofit/>
          </a:bodyPr>
          <a:lstStyle>
            <a:lvl1pPr marL="0" indent="0" algn="ctr">
              <a:buNone/>
              <a:defRPr sz="1500" b="1">
                <a:solidFill>
                  <a:schemeClr val="tx1"/>
                </a:solidFill>
              </a:defRPr>
            </a:lvl1pPr>
          </a:lstStyle>
          <a:p>
            <a:r>
              <a:rPr lang="en-GB" dirty="0"/>
              <a:t>Click to insert image</a:t>
            </a:r>
          </a:p>
        </p:txBody>
      </p:sp>
      <p:sp>
        <p:nvSpPr>
          <p:cNvPr id="9" name="Vertical Text Placeholder 28">
            <a:extLst>
              <a:ext uri="{FF2B5EF4-FFF2-40B4-BE49-F238E27FC236}">
                <a16:creationId xmlns:a16="http://schemas.microsoft.com/office/drawing/2014/main" id="{6A437B45-EBD7-2F4E-8945-CA1460E31B85}"/>
              </a:ext>
            </a:extLst>
          </p:cNvPr>
          <p:cNvSpPr>
            <a:spLocks noGrp="1"/>
          </p:cNvSpPr>
          <p:nvPr>
            <p:ph type="body" orient="vert" sz="quarter" idx="23" hasCustomPrompt="1"/>
          </p:nvPr>
        </p:nvSpPr>
        <p:spPr>
          <a:xfrm rot="10800000">
            <a:off x="4296018" y="355849"/>
            <a:ext cx="259857" cy="4197098"/>
          </a:xfrm>
          <a:prstGeom prst="rect">
            <a:avLst/>
          </a:prstGeom>
        </p:spPr>
        <p:txBody>
          <a:bodyPr vert="eaVert" lIns="72000" tIns="72000" rIns="72000" bIns="72000" anchor="b"/>
          <a:lstStyle>
            <a:lvl1pPr marL="0" indent="0" algn="r">
              <a:lnSpc>
                <a:spcPct val="110000"/>
              </a:lnSpc>
              <a:spcBef>
                <a:spcPts val="0"/>
              </a:spcBef>
              <a:buNone/>
              <a:defRPr sz="600"/>
            </a:lvl1pPr>
            <a:lvl2pPr>
              <a:defRPr sz="500"/>
            </a:lvl2pPr>
            <a:lvl3pPr>
              <a:defRPr sz="500"/>
            </a:lvl3pPr>
            <a:lvl4pPr>
              <a:defRPr sz="500"/>
            </a:lvl4pPr>
            <a:lvl5pPr>
              <a:defRPr sz="500"/>
            </a:lvl5pPr>
          </a:lstStyle>
          <a:p>
            <a:pPr lvl="0"/>
            <a:r>
              <a:rPr lang="en-GB" dirty="0"/>
              <a:t>WaterAid/Photographer Name</a:t>
            </a:r>
          </a:p>
        </p:txBody>
      </p:sp>
      <p:pic>
        <p:nvPicPr>
          <p:cNvPr id="12" name="Graphic 11">
            <a:extLst>
              <a:ext uri="{FF2B5EF4-FFF2-40B4-BE49-F238E27FC236}">
                <a16:creationId xmlns:a16="http://schemas.microsoft.com/office/drawing/2014/main" id="{F9F387B1-1331-B847-B54A-27C5D25C0936}"/>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4591051" y="358775"/>
            <a:ext cx="4194175" cy="3346450"/>
          </a:xfrm>
          <a:prstGeom prst="rect">
            <a:avLst/>
          </a:prstGeom>
        </p:spPr>
      </p:pic>
      <p:sp>
        <p:nvSpPr>
          <p:cNvPr id="16" name="Text Placeholder 33">
            <a:extLst>
              <a:ext uri="{FF2B5EF4-FFF2-40B4-BE49-F238E27FC236}">
                <a16:creationId xmlns:a16="http://schemas.microsoft.com/office/drawing/2014/main" id="{09E33A64-782B-0F44-8A71-ADB1D3674893}"/>
              </a:ext>
            </a:extLst>
          </p:cNvPr>
          <p:cNvSpPr>
            <a:spLocks noGrp="1"/>
          </p:cNvSpPr>
          <p:nvPr>
            <p:ph type="body" sz="quarter" idx="14" hasCustomPrompt="1"/>
          </p:nvPr>
        </p:nvSpPr>
        <p:spPr>
          <a:xfrm>
            <a:off x="4588582" y="355853"/>
            <a:ext cx="4196644" cy="3349371"/>
          </a:xfrm>
          <a:prstGeom prst="rect">
            <a:avLst/>
          </a:prstGeom>
        </p:spPr>
        <p:txBody>
          <a:bodyPr lIns="72000" tIns="72000" rIns="72000" bIns="72000" anchor="ctr"/>
          <a:lstStyle>
            <a:lvl1pPr marL="0" indent="0">
              <a:lnSpc>
                <a:spcPct val="110000"/>
              </a:lnSpc>
              <a:spcBef>
                <a:spcPts val="0"/>
              </a:spcBef>
              <a:buNone/>
              <a:defRPr sz="3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Thank you / contact details</a:t>
            </a:r>
          </a:p>
        </p:txBody>
      </p:sp>
      <p:sp>
        <p:nvSpPr>
          <p:cNvPr id="18" name="Text Placeholder 33">
            <a:extLst>
              <a:ext uri="{FF2B5EF4-FFF2-40B4-BE49-F238E27FC236}">
                <a16:creationId xmlns:a16="http://schemas.microsoft.com/office/drawing/2014/main" id="{F79B66D2-3D05-2846-9949-27F5D452511D}"/>
              </a:ext>
            </a:extLst>
          </p:cNvPr>
          <p:cNvSpPr>
            <a:spLocks noGrp="1"/>
          </p:cNvSpPr>
          <p:nvPr>
            <p:ph type="body" sz="quarter" idx="19" hasCustomPrompt="1"/>
          </p:nvPr>
        </p:nvSpPr>
        <p:spPr>
          <a:xfrm>
            <a:off x="4591050" y="3985917"/>
            <a:ext cx="4194175" cy="207034"/>
          </a:xfrm>
          <a:prstGeom prst="rect">
            <a:avLst/>
          </a:prstGeom>
        </p:spPr>
        <p:txBody>
          <a:bodyPr lIns="72000" tIns="0" rIns="0" bIns="0" anchor="b"/>
          <a:lstStyle>
            <a:lvl1pPr marL="0" indent="0">
              <a:lnSpc>
                <a:spcPct val="110000"/>
              </a:lnSpc>
              <a:spcBef>
                <a:spcPts val="0"/>
              </a:spcBef>
              <a:buNone/>
              <a:defRPr sz="1500" b="1" i="0">
                <a:solidFill>
                  <a:schemeClr val="tx2"/>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Presenter name</a:t>
            </a:r>
          </a:p>
        </p:txBody>
      </p:sp>
      <p:sp>
        <p:nvSpPr>
          <p:cNvPr id="19" name="Text Placeholder 33">
            <a:extLst>
              <a:ext uri="{FF2B5EF4-FFF2-40B4-BE49-F238E27FC236}">
                <a16:creationId xmlns:a16="http://schemas.microsoft.com/office/drawing/2014/main" id="{B129BC94-F05B-C94E-9E2E-C68C2CF99577}"/>
              </a:ext>
            </a:extLst>
          </p:cNvPr>
          <p:cNvSpPr>
            <a:spLocks noGrp="1"/>
          </p:cNvSpPr>
          <p:nvPr>
            <p:ph type="body" sz="quarter" idx="20" hasCustomPrompt="1"/>
          </p:nvPr>
        </p:nvSpPr>
        <p:spPr>
          <a:xfrm>
            <a:off x="4591050" y="4195874"/>
            <a:ext cx="4194175" cy="180000"/>
          </a:xfrm>
          <a:prstGeom prst="rect">
            <a:avLst/>
          </a:prstGeom>
        </p:spPr>
        <p:txBody>
          <a:bodyPr lIns="72000" tIns="0" rIns="0" bIns="0" anchor="b"/>
          <a:lstStyle>
            <a:lvl1pPr marL="0" indent="0">
              <a:lnSpc>
                <a:spcPct val="110000"/>
              </a:lnSpc>
              <a:spcBef>
                <a:spcPts val="0"/>
              </a:spcBef>
              <a:buNone/>
              <a:defRPr sz="10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Role title</a:t>
            </a:r>
          </a:p>
        </p:txBody>
      </p:sp>
      <p:sp>
        <p:nvSpPr>
          <p:cNvPr id="20" name="Text Placeholder 33">
            <a:extLst>
              <a:ext uri="{FF2B5EF4-FFF2-40B4-BE49-F238E27FC236}">
                <a16:creationId xmlns:a16="http://schemas.microsoft.com/office/drawing/2014/main" id="{BCF8BB67-E972-F348-936D-7F476BE76A14}"/>
              </a:ext>
            </a:extLst>
          </p:cNvPr>
          <p:cNvSpPr>
            <a:spLocks noGrp="1"/>
          </p:cNvSpPr>
          <p:nvPr>
            <p:ph type="body" sz="quarter" idx="21" hasCustomPrompt="1"/>
          </p:nvPr>
        </p:nvSpPr>
        <p:spPr>
          <a:xfrm>
            <a:off x="4591050" y="4375874"/>
            <a:ext cx="4194175" cy="180000"/>
          </a:xfrm>
          <a:prstGeom prst="rect">
            <a:avLst/>
          </a:prstGeom>
        </p:spPr>
        <p:txBody>
          <a:bodyPr lIns="72000" tIns="0" rIns="0" bIns="0" anchor="b"/>
          <a:lstStyle>
            <a:lvl1pPr marL="0" indent="0">
              <a:lnSpc>
                <a:spcPct val="110000"/>
              </a:lnSpc>
              <a:spcBef>
                <a:spcPts val="0"/>
              </a:spcBef>
              <a:buNone/>
              <a:defRPr sz="10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Date</a:t>
            </a:r>
          </a:p>
        </p:txBody>
      </p:sp>
      <p:pic>
        <p:nvPicPr>
          <p:cNvPr id="11" name="Graphic 10">
            <a:extLst>
              <a:ext uri="{FF2B5EF4-FFF2-40B4-BE49-F238E27FC236}">
                <a16:creationId xmlns:a16="http://schemas.microsoft.com/office/drawing/2014/main" id="{41413207-DE50-444F-AF36-B37D19C2870C}"/>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7816850" y="4623953"/>
            <a:ext cx="968375" cy="287772"/>
          </a:xfrm>
          <a:prstGeom prst="rect">
            <a:avLst/>
          </a:prstGeom>
        </p:spPr>
      </p:pic>
    </p:spTree>
    <p:extLst>
      <p:ext uri="{BB962C8B-B14F-4D97-AF65-F5344CB8AC3E}">
        <p14:creationId xmlns:p14="http://schemas.microsoft.com/office/powerpoint/2010/main" val="384764301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Blank (White)">
    <p:spTree>
      <p:nvGrpSpPr>
        <p:cNvPr id="1" name=""/>
        <p:cNvGrpSpPr/>
        <p:nvPr/>
      </p:nvGrpSpPr>
      <p:grpSpPr>
        <a:xfrm>
          <a:off x="0" y="0"/>
          <a:ext cx="0" cy="0"/>
          <a:chOff x="0" y="0"/>
          <a:chExt cx="0" cy="0"/>
        </a:xfrm>
      </p:grpSpPr>
    </p:spTree>
    <p:extLst>
      <p:ext uri="{BB962C8B-B14F-4D97-AF65-F5344CB8AC3E}">
        <p14:creationId xmlns:p14="http://schemas.microsoft.com/office/powerpoint/2010/main" val="178416279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Blank (Blue)">
    <p:bg>
      <p:bgPr>
        <a:solidFill>
          <a:schemeClr val="tx2"/>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4327916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Blank With Logo (White)">
    <p:spTree>
      <p:nvGrpSpPr>
        <p:cNvPr id="1" name=""/>
        <p:cNvGrpSpPr/>
        <p:nvPr/>
      </p:nvGrpSpPr>
      <p:grpSpPr>
        <a:xfrm>
          <a:off x="0" y="0"/>
          <a:ext cx="0" cy="0"/>
          <a:chOff x="0" y="0"/>
          <a:chExt cx="0" cy="0"/>
        </a:xfrm>
      </p:grpSpPr>
      <p:pic>
        <p:nvPicPr>
          <p:cNvPr id="12" name="Graphic 11">
            <a:extLst>
              <a:ext uri="{FF2B5EF4-FFF2-40B4-BE49-F238E27FC236}">
                <a16:creationId xmlns:a16="http://schemas.microsoft.com/office/drawing/2014/main" id="{2EF838F7-1FB3-4141-AAFB-32DCF300E260}"/>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pic>
        <p:nvPicPr>
          <p:cNvPr id="3" name="Graphic 2">
            <a:extLst>
              <a:ext uri="{FF2B5EF4-FFF2-40B4-BE49-F238E27FC236}">
                <a16:creationId xmlns:a16="http://schemas.microsoft.com/office/drawing/2014/main" id="{ACD6770D-0AD9-D24E-8470-DEBFB116C56D}"/>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7816850" y="4623953"/>
            <a:ext cx="968375" cy="287772"/>
          </a:xfrm>
          <a:prstGeom prst="rect">
            <a:avLst/>
          </a:prstGeom>
        </p:spPr>
      </p:pic>
      <p:sp>
        <p:nvSpPr>
          <p:cNvPr id="5" name="TextBox 4">
            <a:extLst>
              <a:ext uri="{FF2B5EF4-FFF2-40B4-BE49-F238E27FC236}">
                <a16:creationId xmlns:a16="http://schemas.microsoft.com/office/drawing/2014/main" id="{2BFFD3FC-33F6-814F-99E5-B38F8E755361}"/>
              </a:ext>
            </a:extLst>
          </p:cNvPr>
          <p:cNvSpPr txBox="1"/>
          <p:nvPr userDrawn="1"/>
        </p:nvSpPr>
        <p:spPr>
          <a:xfrm>
            <a:off x="358775" y="4552952"/>
            <a:ext cx="1657351" cy="412035"/>
          </a:xfrm>
          <a:prstGeom prst="rect">
            <a:avLst/>
          </a:prstGeom>
          <a:noFill/>
        </p:spPr>
        <p:txBody>
          <a:bodyPr wrap="square" lIns="0" tIns="0" rIns="0" bIns="0" rtlCol="0" anchor="b">
            <a:noAutofit/>
          </a:bodyPr>
          <a:lstStyle/>
          <a:p>
            <a:pPr algn="l"/>
            <a:fld id="{2C85DA64-3755-BD4F-A2E7-13D0156F1BFC}" type="slidenum">
              <a:rPr lang="en-GB" sz="1600" b="0" i="0" smtClean="0">
                <a:solidFill>
                  <a:schemeClr val="tx1"/>
                </a:solidFill>
                <a:latin typeface="Arial" panose="020B0604020202020204" pitchFamily="34" charset="0"/>
                <a:cs typeface="Arial" panose="020B0604020202020204" pitchFamily="34" charset="0"/>
              </a:rPr>
              <a:pPr algn="l"/>
              <a:t>‹#›</a:t>
            </a:fld>
            <a:endParaRPr lang="en-GB" sz="1600" b="0" i="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0812369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Blank With Logo (Blue)">
    <p:bg>
      <p:bgPr>
        <a:solidFill>
          <a:schemeClr val="tx2"/>
        </a:solidFill>
        <a:effectLst/>
      </p:bgPr>
    </p:bg>
    <p:spTree>
      <p:nvGrpSpPr>
        <p:cNvPr id="1" name=""/>
        <p:cNvGrpSpPr/>
        <p:nvPr/>
      </p:nvGrpSpPr>
      <p:grpSpPr>
        <a:xfrm>
          <a:off x="0" y="0"/>
          <a:ext cx="0" cy="0"/>
          <a:chOff x="0" y="0"/>
          <a:chExt cx="0" cy="0"/>
        </a:xfrm>
      </p:grpSpPr>
      <p:pic>
        <p:nvPicPr>
          <p:cNvPr id="12" name="Graphic 11">
            <a:extLst>
              <a:ext uri="{FF2B5EF4-FFF2-40B4-BE49-F238E27FC236}">
                <a16:creationId xmlns:a16="http://schemas.microsoft.com/office/drawing/2014/main" id="{2EF838F7-1FB3-4141-AAFB-32DCF300E260}"/>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5" name="TextBox 4">
            <a:extLst>
              <a:ext uri="{FF2B5EF4-FFF2-40B4-BE49-F238E27FC236}">
                <a16:creationId xmlns:a16="http://schemas.microsoft.com/office/drawing/2014/main" id="{893FFB47-D34E-0C43-B2F5-26B93047A385}"/>
              </a:ext>
            </a:extLst>
          </p:cNvPr>
          <p:cNvSpPr txBox="1"/>
          <p:nvPr userDrawn="1"/>
        </p:nvSpPr>
        <p:spPr>
          <a:xfrm>
            <a:off x="358775" y="4552952"/>
            <a:ext cx="1657351" cy="412035"/>
          </a:xfrm>
          <a:prstGeom prst="rect">
            <a:avLst/>
          </a:prstGeom>
          <a:noFill/>
        </p:spPr>
        <p:txBody>
          <a:bodyPr wrap="square" lIns="0" tIns="0" rIns="0" bIns="0" rtlCol="0" anchor="b">
            <a:noAutofit/>
          </a:bodyPr>
          <a:lstStyle/>
          <a:p>
            <a:pPr algn="l"/>
            <a:fld id="{2C85DA64-3755-BD4F-A2E7-13D0156F1BFC}" type="slidenum">
              <a:rPr lang="en-GB" sz="1600" b="0" i="0" smtClean="0">
                <a:solidFill>
                  <a:schemeClr val="bg1"/>
                </a:solidFill>
                <a:latin typeface="Arial" panose="020B0604020202020204" pitchFamily="34" charset="0"/>
                <a:cs typeface="Arial" panose="020B0604020202020204" pitchFamily="34" charset="0"/>
              </a:rPr>
              <a:pPr algn="l"/>
              <a:t>‹#›</a:t>
            </a:fld>
            <a:endParaRPr lang="en-GB" sz="1600" b="0" i="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6745084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preserve="1" userDrawn="1">
  <p:cSld name="Title Slide_Option 1">
    <p:spTree>
      <p:nvGrpSpPr>
        <p:cNvPr id="1" name=""/>
        <p:cNvGrpSpPr/>
        <p:nvPr/>
      </p:nvGrpSpPr>
      <p:grpSpPr>
        <a:xfrm>
          <a:off x="0" y="0"/>
          <a:ext cx="0" cy="0"/>
          <a:chOff x="0" y="0"/>
          <a:chExt cx="0" cy="0"/>
        </a:xfrm>
      </p:grpSpPr>
      <p:sp>
        <p:nvSpPr>
          <p:cNvPr id="2" name="Rounded Rectangle 1"/>
          <p:cNvSpPr/>
          <p:nvPr userDrawn="1"/>
        </p:nvSpPr>
        <p:spPr>
          <a:xfrm>
            <a:off x="360359" y="360367"/>
            <a:ext cx="4194000" cy="4019907"/>
          </a:xfrm>
          <a:prstGeom prst="roundRect">
            <a:avLst>
              <a:gd name="adj" fmla="val 1428"/>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solidFill>
                <a:schemeClr val="accent1"/>
              </a:solidFill>
            </a:endParaRPr>
          </a:p>
        </p:txBody>
      </p:sp>
      <p:sp>
        <p:nvSpPr>
          <p:cNvPr id="13" name="Title 8"/>
          <p:cNvSpPr>
            <a:spLocks noGrp="1"/>
          </p:cNvSpPr>
          <p:nvPr>
            <p:ph type="title" hasCustomPrompt="1"/>
          </p:nvPr>
        </p:nvSpPr>
        <p:spPr>
          <a:xfrm>
            <a:off x="554227" y="472325"/>
            <a:ext cx="3766135" cy="504000"/>
          </a:xfrm>
          <a:prstGeom prst="rect">
            <a:avLst/>
          </a:prstGeom>
        </p:spPr>
        <p:txBody>
          <a:bodyPr vert="horz" lIns="0" tIns="0" rIns="0" bIns="0"/>
          <a:lstStyle>
            <a:lvl1pPr algn="l">
              <a:lnSpc>
                <a:spcPct val="90000"/>
              </a:lnSpc>
              <a:defRPr sz="2700" b="1" baseline="0">
                <a:solidFill>
                  <a:schemeClr val="bg1"/>
                </a:solidFill>
                <a:latin typeface="Arial" pitchFamily="34" charset="0"/>
                <a:cs typeface="Arial" pitchFamily="34" charset="0"/>
              </a:defRPr>
            </a:lvl1pPr>
          </a:lstStyle>
          <a:p>
            <a:r>
              <a:rPr lang="en-GB" noProof="0" dirty="0"/>
              <a:t>Presentation title</a:t>
            </a:r>
          </a:p>
        </p:txBody>
      </p:sp>
      <p:sp>
        <p:nvSpPr>
          <p:cNvPr id="11" name="Text Placeholder 29"/>
          <p:cNvSpPr>
            <a:spLocks noGrp="1"/>
          </p:cNvSpPr>
          <p:nvPr>
            <p:ph type="body" sz="quarter" idx="11" hasCustomPrompt="1"/>
          </p:nvPr>
        </p:nvSpPr>
        <p:spPr>
          <a:xfrm>
            <a:off x="564885" y="1166014"/>
            <a:ext cx="3780000" cy="216000"/>
          </a:xfrm>
          <a:prstGeom prst="rect">
            <a:avLst/>
          </a:prstGeom>
        </p:spPr>
        <p:txBody>
          <a:bodyPr vert="horz" lIns="0" tIns="0" bIns="0" anchor="t">
            <a:noAutofit/>
          </a:bodyPr>
          <a:lstStyle>
            <a:lvl1pPr marL="0" indent="0" algn="l">
              <a:lnSpc>
                <a:spcPct val="100000"/>
              </a:lnSpc>
              <a:spcBef>
                <a:spcPts val="0"/>
              </a:spcBef>
              <a:buNone/>
              <a:defRPr sz="1800" b="0">
                <a:solidFill>
                  <a:schemeClr val="bg1"/>
                </a:solidFill>
                <a:latin typeface="Arial" pitchFamily="34" charset="0"/>
                <a:cs typeface="Arial" pitchFamily="34" charset="0"/>
              </a:defRPr>
            </a:lvl1pPr>
          </a:lstStyle>
          <a:p>
            <a:r>
              <a:rPr lang="en-GB" sz="1500" dirty="0">
                <a:latin typeface="Roboto" panose="020B0604020202020204" charset="0"/>
                <a:ea typeface="Roboto" panose="020B0604020202020204" charset="0"/>
              </a:rPr>
              <a:t>A teaching resource for ages x</a:t>
            </a:r>
            <a:r>
              <a:rPr lang="en-GB" dirty="0">
                <a:latin typeface="Roboto" panose="020B0604020202020204" charset="0"/>
                <a:ea typeface="Roboto" panose="020B0604020202020204" charset="0"/>
              </a:rPr>
              <a:t>–</a:t>
            </a:r>
            <a:r>
              <a:rPr lang="en-GB" sz="1500" dirty="0">
                <a:latin typeface="Roboto" panose="020B0604020202020204" charset="0"/>
                <a:ea typeface="Roboto" panose="020B0604020202020204" charset="0"/>
              </a:rPr>
              <a:t>xx</a:t>
            </a:r>
          </a:p>
        </p:txBody>
      </p:sp>
      <p:sp>
        <p:nvSpPr>
          <p:cNvPr id="15" name="Picture Placeholder 14"/>
          <p:cNvSpPr>
            <a:spLocks noGrp="1"/>
          </p:cNvSpPr>
          <p:nvPr>
            <p:ph type="pic" sz="quarter" idx="12" hasCustomPrompt="1"/>
          </p:nvPr>
        </p:nvSpPr>
        <p:spPr>
          <a:xfrm>
            <a:off x="4617508" y="360365"/>
            <a:ext cx="3124800" cy="4019907"/>
          </a:xfrm>
          <a:prstGeom prst="roundRect">
            <a:avLst>
              <a:gd name="adj" fmla="val 2031"/>
            </a:avLst>
          </a:prstGeom>
          <a:noFill/>
        </p:spPr>
        <p:txBody>
          <a:bodyPr vert="horz" anchor="t"/>
          <a:lstStyle>
            <a:lvl1pPr marL="0" indent="0" algn="ctr">
              <a:buFontTx/>
              <a:buNone/>
              <a:defRPr sz="1200" b="0">
                <a:solidFill>
                  <a:schemeClr val="tx1"/>
                </a:solidFill>
                <a:latin typeface="+mj-lt"/>
              </a:defRPr>
            </a:lvl1pPr>
          </a:lstStyle>
          <a:p>
            <a:r>
              <a:rPr lang="en-GB" noProof="0" dirty="0"/>
              <a:t>Click icon to add picture</a:t>
            </a:r>
          </a:p>
        </p:txBody>
      </p:sp>
      <p:pic>
        <p:nvPicPr>
          <p:cNvPr id="12" name="Picture 11">
            <a:extLst>
              <a:ext uri="{FF2B5EF4-FFF2-40B4-BE49-F238E27FC236}">
                <a16:creationId xmlns:a16="http://schemas.microsoft.com/office/drawing/2014/main" id="{D3943C04-61B1-4092-AC0C-43C8446F871F}"/>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993857" y="2905572"/>
            <a:ext cx="808519" cy="1839806"/>
          </a:xfrm>
          <a:prstGeom prst="rect">
            <a:avLst/>
          </a:prstGeom>
        </p:spPr>
      </p:pic>
      <p:sp>
        <p:nvSpPr>
          <p:cNvPr id="9" name="TextBox 8">
            <a:extLst>
              <a:ext uri="{FF2B5EF4-FFF2-40B4-BE49-F238E27FC236}">
                <a16:creationId xmlns:a16="http://schemas.microsoft.com/office/drawing/2014/main" id="{54DA48C5-2EB8-45C0-9009-971EA1BA7738}"/>
              </a:ext>
            </a:extLst>
          </p:cNvPr>
          <p:cNvSpPr txBox="1"/>
          <p:nvPr userDrawn="1"/>
        </p:nvSpPr>
        <p:spPr>
          <a:xfrm>
            <a:off x="360359" y="4669135"/>
            <a:ext cx="4324263" cy="207877"/>
          </a:xfrm>
          <a:prstGeom prst="rect">
            <a:avLst/>
          </a:prstGeom>
          <a:noFill/>
        </p:spPr>
        <p:txBody>
          <a:bodyPr wrap="square" rtlCol="0">
            <a:spAutoFit/>
          </a:bodyPr>
          <a:lstStyle/>
          <a:p>
            <a:pPr marL="0" marR="0" lvl="0" indent="0" algn="l" defTabSz="685783" rtl="0" eaLnBrk="1" fontAlgn="auto" latinLnBrk="0" hangingPunct="1">
              <a:lnSpc>
                <a:spcPct val="100000"/>
              </a:lnSpc>
              <a:spcBef>
                <a:spcPts val="0"/>
              </a:spcBef>
              <a:spcAft>
                <a:spcPts val="0"/>
              </a:spcAft>
              <a:buClrTx/>
              <a:buSzTx/>
              <a:buFontTx/>
              <a:buNone/>
              <a:tabLst/>
              <a:defRPr/>
            </a:pPr>
            <a:r>
              <a:rPr lang="en-GB" sz="751" dirty="0">
                <a:solidFill>
                  <a:schemeClr val="tx1"/>
                </a:solidFill>
                <a:latin typeface="Arial" panose="020B0604020202020204" pitchFamily="34" charset="0"/>
                <a:cs typeface="Arial" panose="020B0604020202020204" pitchFamily="34" charset="0"/>
              </a:rPr>
              <a:t>© WaterAid UK. You may reproduce this document for educational purposes only.</a:t>
            </a:r>
            <a:endParaRPr lang="en-US" sz="751" dirty="0">
              <a:solidFill>
                <a:schemeClr val="tx1"/>
              </a:solidFill>
              <a:latin typeface="Arial" panose="020B0604020202020204" pitchFamily="34" charset="0"/>
              <a:cs typeface="Arial" panose="020B0604020202020204" pitchFamily="34" charset="0"/>
            </a:endParaRPr>
          </a:p>
        </p:txBody>
      </p:sp>
      <p:sp>
        <p:nvSpPr>
          <p:cNvPr id="10" name="TextBox 9">
            <a:extLst>
              <a:ext uri="{FF2B5EF4-FFF2-40B4-BE49-F238E27FC236}">
                <a16:creationId xmlns:a16="http://schemas.microsoft.com/office/drawing/2014/main" id="{0F49D6A3-9C42-4418-882B-7F6CDC8AC218}"/>
              </a:ext>
            </a:extLst>
          </p:cNvPr>
          <p:cNvSpPr txBox="1"/>
          <p:nvPr userDrawn="1"/>
        </p:nvSpPr>
        <p:spPr>
          <a:xfrm>
            <a:off x="398908" y="4469148"/>
            <a:ext cx="2228803" cy="254044"/>
          </a:xfrm>
          <a:prstGeom prst="rect">
            <a:avLst/>
          </a:prstGeom>
          <a:noFill/>
        </p:spPr>
        <p:txBody>
          <a:bodyPr wrap="square" rtlCol="0">
            <a:spAutoFit/>
          </a:bodyPr>
          <a:lstStyle/>
          <a:p>
            <a:r>
              <a:rPr lang="en-GB" sz="1051" dirty="0">
                <a:solidFill>
                  <a:srgbClr val="0070C0"/>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www.wateraid.org/uk</a:t>
            </a:r>
            <a:endParaRPr lang="en-GB" sz="1051" dirty="0"/>
          </a:p>
        </p:txBody>
      </p:sp>
    </p:spTree>
    <p:extLst>
      <p:ext uri="{BB962C8B-B14F-4D97-AF65-F5344CB8AC3E}">
        <p14:creationId xmlns:p14="http://schemas.microsoft.com/office/powerpoint/2010/main" val="3949241687"/>
      </p:ext>
    </p:extLst>
  </p:cSld>
  <p:clrMapOvr>
    <a:masterClrMapping/>
  </p:clrMapOvr>
  <p:extLst>
    <p:ext uri="{DCECCB84-F9BA-43D5-87BE-67443E8EF086}">
      <p15:sldGuideLst xmlns:p15="http://schemas.microsoft.com/office/powerpoint/2012/main">
        <p15:guide id="1" orient="horz" pos="300" userDrawn="1">
          <p15:clr>
            <a:srgbClr val="FBAE40"/>
          </p15:clr>
        </p15:guide>
        <p15:guide id="2" pos="303" userDrawn="1">
          <p15:clr>
            <a:srgbClr val="FBAE4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Contents Slide">
    <p:spTree>
      <p:nvGrpSpPr>
        <p:cNvPr id="1" name=""/>
        <p:cNvGrpSpPr/>
        <p:nvPr/>
      </p:nvGrpSpPr>
      <p:grpSpPr>
        <a:xfrm>
          <a:off x="0" y="0"/>
          <a:ext cx="0" cy="0"/>
          <a:chOff x="0" y="0"/>
          <a:chExt cx="0" cy="0"/>
        </a:xfrm>
      </p:grpSpPr>
      <p:pic>
        <p:nvPicPr>
          <p:cNvPr id="13" name="Picture Placeholder 10">
            <a:extLst>
              <a:ext uri="{FF2B5EF4-FFF2-40B4-BE49-F238E27FC236}">
                <a16:creationId xmlns:a16="http://schemas.microsoft.com/office/drawing/2014/main" id="{1A834DCA-48E2-4DAB-A111-C81C43C5B5E5}"/>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650199" y="362353"/>
            <a:ext cx="601905" cy="601905"/>
          </a:xfrm>
          <a:prstGeom prst="roundRect">
            <a:avLst>
              <a:gd name="adj" fmla="val 6016"/>
            </a:avLst>
          </a:prstGeom>
          <a:noFill/>
        </p:spPr>
      </p:pic>
      <p:pic>
        <p:nvPicPr>
          <p:cNvPr id="14" name="Picture Placeholder 10">
            <a:extLst>
              <a:ext uri="{FF2B5EF4-FFF2-40B4-BE49-F238E27FC236}">
                <a16:creationId xmlns:a16="http://schemas.microsoft.com/office/drawing/2014/main" id="{105A2410-84A1-4CBB-9E2A-FDE227290427}"/>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5929693" y="360364"/>
            <a:ext cx="597185" cy="597185"/>
          </a:xfrm>
          <a:prstGeom prst="roundRect">
            <a:avLst>
              <a:gd name="adj" fmla="val 6016"/>
            </a:avLst>
          </a:prstGeom>
          <a:noFill/>
        </p:spPr>
      </p:pic>
      <p:pic>
        <p:nvPicPr>
          <p:cNvPr id="15" name="Picture Placeholder 10">
            <a:extLst>
              <a:ext uri="{FF2B5EF4-FFF2-40B4-BE49-F238E27FC236}">
                <a16:creationId xmlns:a16="http://schemas.microsoft.com/office/drawing/2014/main" id="{6607F036-632F-486F-BF83-4FBDF2A58633}"/>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6566720" y="360364"/>
            <a:ext cx="597185" cy="597185"/>
          </a:xfrm>
          <a:prstGeom prst="roundRect">
            <a:avLst>
              <a:gd name="adj" fmla="val 6016"/>
            </a:avLst>
          </a:prstGeom>
          <a:noFill/>
        </p:spPr>
      </p:pic>
      <p:pic>
        <p:nvPicPr>
          <p:cNvPr id="16" name="Picture Placeholder 3">
            <a:extLst>
              <a:ext uri="{FF2B5EF4-FFF2-40B4-BE49-F238E27FC236}">
                <a16:creationId xmlns:a16="http://schemas.microsoft.com/office/drawing/2014/main" id="{B22CF393-A7DD-45B6-95AA-DBE03339A125}"/>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5291944" y="360365"/>
            <a:ext cx="597907" cy="597907"/>
          </a:xfrm>
          <a:prstGeom prst="roundRect">
            <a:avLst>
              <a:gd name="adj" fmla="val 6016"/>
            </a:avLst>
          </a:prstGeom>
          <a:noFill/>
        </p:spPr>
      </p:pic>
      <p:pic>
        <p:nvPicPr>
          <p:cNvPr id="17" name="Picture Placeholder 10">
            <a:extLst>
              <a:ext uri="{FF2B5EF4-FFF2-40B4-BE49-F238E27FC236}">
                <a16:creationId xmlns:a16="http://schemas.microsoft.com/office/drawing/2014/main" id="{C995600E-AFB3-40D8-934D-23DB7063B6B4}"/>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7200877" y="362354"/>
            <a:ext cx="597185" cy="597185"/>
          </a:xfrm>
          <a:prstGeom prst="roundRect">
            <a:avLst>
              <a:gd name="adj" fmla="val 6016"/>
            </a:avLst>
          </a:prstGeom>
          <a:noFill/>
        </p:spPr>
      </p:pic>
      <p:pic>
        <p:nvPicPr>
          <p:cNvPr id="19" name="Picture 18">
            <a:extLst>
              <a:ext uri="{FF2B5EF4-FFF2-40B4-BE49-F238E27FC236}">
                <a16:creationId xmlns:a16="http://schemas.microsoft.com/office/drawing/2014/main" id="{C901AA6E-4AE5-46D4-B356-79C311C9063E}"/>
              </a:ext>
            </a:extLst>
          </p:cNvPr>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
        <p:nvSpPr>
          <p:cNvPr id="11" name="Rounded Rectangle 40">
            <a:extLst>
              <a:ext uri="{FF2B5EF4-FFF2-40B4-BE49-F238E27FC236}">
                <a16:creationId xmlns:a16="http://schemas.microsoft.com/office/drawing/2014/main" id="{49CEACE6-7921-40E5-8978-3CC11BF60289}"/>
              </a:ext>
            </a:extLst>
          </p:cNvPr>
          <p:cNvSpPr/>
          <p:nvPr userDrawn="1"/>
        </p:nvSpPr>
        <p:spPr>
          <a:xfrm>
            <a:off x="398908" y="360362"/>
            <a:ext cx="4194000" cy="1379948"/>
          </a:xfrm>
          <a:prstGeom prst="roundRect">
            <a:avLst>
              <a:gd name="adj" fmla="val 1968"/>
            </a:avLst>
          </a:prstGeom>
          <a:solidFill>
            <a:srgbClr val="7BA7B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solidFill>
                <a:schemeClr val="accent1"/>
              </a:solidFill>
            </a:endParaRPr>
          </a:p>
        </p:txBody>
      </p:sp>
      <p:sp>
        <p:nvSpPr>
          <p:cNvPr id="18" name="Title 8">
            <a:extLst>
              <a:ext uri="{FF2B5EF4-FFF2-40B4-BE49-F238E27FC236}">
                <a16:creationId xmlns:a16="http://schemas.microsoft.com/office/drawing/2014/main" id="{82DBC826-5628-4E23-A7DC-19863E45C516}"/>
              </a:ext>
            </a:extLst>
          </p:cNvPr>
          <p:cNvSpPr>
            <a:spLocks noGrp="1"/>
          </p:cNvSpPr>
          <p:nvPr>
            <p:ph type="title" hasCustomPrompt="1"/>
          </p:nvPr>
        </p:nvSpPr>
        <p:spPr>
          <a:xfrm>
            <a:off x="592775" y="472325"/>
            <a:ext cx="3766135" cy="504000"/>
          </a:xfrm>
          <a:prstGeom prst="rect">
            <a:avLst/>
          </a:prstGeom>
        </p:spPr>
        <p:txBody>
          <a:bodyPr vert="horz" lIns="0" tIns="0" rIns="0" bIns="0">
            <a:normAutofit/>
          </a:bodyPr>
          <a:lstStyle>
            <a:lvl1pPr algn="l">
              <a:lnSpc>
                <a:spcPct val="90000"/>
              </a:lnSpc>
              <a:defRPr sz="2400" b="1" baseline="0">
                <a:solidFill>
                  <a:schemeClr val="bg1"/>
                </a:solidFill>
                <a:latin typeface="Arial" pitchFamily="34" charset="0"/>
                <a:cs typeface="Arial" pitchFamily="34" charset="0"/>
              </a:defRPr>
            </a:lvl1pPr>
          </a:lstStyle>
          <a:p>
            <a:r>
              <a:rPr lang="en-GB" noProof="0" dirty="0"/>
              <a:t>Contents</a:t>
            </a:r>
          </a:p>
        </p:txBody>
      </p:sp>
      <p:sp>
        <p:nvSpPr>
          <p:cNvPr id="4" name="Text Placeholder 3">
            <a:extLst>
              <a:ext uri="{FF2B5EF4-FFF2-40B4-BE49-F238E27FC236}">
                <a16:creationId xmlns:a16="http://schemas.microsoft.com/office/drawing/2014/main" id="{3A9EFCA8-729F-46FC-AADE-4DCB85579C08}"/>
              </a:ext>
            </a:extLst>
          </p:cNvPr>
          <p:cNvSpPr>
            <a:spLocks noGrp="1"/>
          </p:cNvSpPr>
          <p:nvPr>
            <p:ph type="body" sz="quarter" idx="10"/>
          </p:nvPr>
        </p:nvSpPr>
        <p:spPr>
          <a:xfrm>
            <a:off x="398909" y="1852275"/>
            <a:ext cx="7072313" cy="2555099"/>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61977193"/>
      </p:ext>
    </p:extLst>
  </p:cSld>
  <p:clrMapOvr>
    <a:masterClrMapping/>
  </p:clrMapOvr>
  <p:extLst>
    <p:ext uri="{DCECCB84-F9BA-43D5-87BE-67443E8EF086}">
      <p15:sldGuideLst xmlns:p15="http://schemas.microsoft.com/office/powerpoint/2012/main">
        <p15:guide id="1" orient="horz" pos="300" userDrawn="1">
          <p15:clr>
            <a:srgbClr val="FBAE40"/>
          </p15:clr>
        </p15:guide>
        <p15:guide id="2" pos="325" userDrawn="1">
          <p15:clr>
            <a:srgbClr val="FBAE40"/>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esson plan Slide">
    <p:spTree>
      <p:nvGrpSpPr>
        <p:cNvPr id="1" name=""/>
        <p:cNvGrpSpPr/>
        <p:nvPr/>
      </p:nvGrpSpPr>
      <p:grpSpPr>
        <a:xfrm>
          <a:off x="0" y="0"/>
          <a:ext cx="0" cy="0"/>
          <a:chOff x="0" y="0"/>
          <a:chExt cx="0" cy="0"/>
        </a:xfrm>
      </p:grpSpPr>
      <p:pic>
        <p:nvPicPr>
          <p:cNvPr id="13" name="Picture Placeholder 10">
            <a:extLst>
              <a:ext uri="{FF2B5EF4-FFF2-40B4-BE49-F238E27FC236}">
                <a16:creationId xmlns:a16="http://schemas.microsoft.com/office/drawing/2014/main" id="{1A834DCA-48E2-4DAB-A111-C81C43C5B5E5}"/>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650199" y="362353"/>
            <a:ext cx="601905" cy="601905"/>
          </a:xfrm>
          <a:prstGeom prst="roundRect">
            <a:avLst>
              <a:gd name="adj" fmla="val 6016"/>
            </a:avLst>
          </a:prstGeom>
          <a:noFill/>
        </p:spPr>
      </p:pic>
      <p:pic>
        <p:nvPicPr>
          <p:cNvPr id="14" name="Picture Placeholder 10">
            <a:extLst>
              <a:ext uri="{FF2B5EF4-FFF2-40B4-BE49-F238E27FC236}">
                <a16:creationId xmlns:a16="http://schemas.microsoft.com/office/drawing/2014/main" id="{105A2410-84A1-4CBB-9E2A-FDE227290427}"/>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5929693" y="360364"/>
            <a:ext cx="597185" cy="597185"/>
          </a:xfrm>
          <a:prstGeom prst="roundRect">
            <a:avLst>
              <a:gd name="adj" fmla="val 6016"/>
            </a:avLst>
          </a:prstGeom>
          <a:noFill/>
        </p:spPr>
      </p:pic>
      <p:pic>
        <p:nvPicPr>
          <p:cNvPr id="15" name="Picture Placeholder 10">
            <a:extLst>
              <a:ext uri="{FF2B5EF4-FFF2-40B4-BE49-F238E27FC236}">
                <a16:creationId xmlns:a16="http://schemas.microsoft.com/office/drawing/2014/main" id="{6607F036-632F-486F-BF83-4FBDF2A58633}"/>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6566720" y="360364"/>
            <a:ext cx="597185" cy="597185"/>
          </a:xfrm>
          <a:prstGeom prst="roundRect">
            <a:avLst>
              <a:gd name="adj" fmla="val 6016"/>
            </a:avLst>
          </a:prstGeom>
          <a:noFill/>
        </p:spPr>
      </p:pic>
      <p:pic>
        <p:nvPicPr>
          <p:cNvPr id="16" name="Picture Placeholder 3">
            <a:extLst>
              <a:ext uri="{FF2B5EF4-FFF2-40B4-BE49-F238E27FC236}">
                <a16:creationId xmlns:a16="http://schemas.microsoft.com/office/drawing/2014/main" id="{B22CF393-A7DD-45B6-95AA-DBE03339A125}"/>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5291944" y="360365"/>
            <a:ext cx="597907" cy="597907"/>
          </a:xfrm>
          <a:prstGeom prst="roundRect">
            <a:avLst>
              <a:gd name="adj" fmla="val 6016"/>
            </a:avLst>
          </a:prstGeom>
          <a:noFill/>
        </p:spPr>
      </p:pic>
      <p:pic>
        <p:nvPicPr>
          <p:cNvPr id="17" name="Picture Placeholder 10">
            <a:extLst>
              <a:ext uri="{FF2B5EF4-FFF2-40B4-BE49-F238E27FC236}">
                <a16:creationId xmlns:a16="http://schemas.microsoft.com/office/drawing/2014/main" id="{C995600E-AFB3-40D8-934D-23DB7063B6B4}"/>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7200877" y="362354"/>
            <a:ext cx="597185" cy="597185"/>
          </a:xfrm>
          <a:prstGeom prst="roundRect">
            <a:avLst>
              <a:gd name="adj" fmla="val 6016"/>
            </a:avLst>
          </a:prstGeom>
          <a:noFill/>
        </p:spPr>
      </p:pic>
      <p:pic>
        <p:nvPicPr>
          <p:cNvPr id="19" name="Picture 18">
            <a:extLst>
              <a:ext uri="{FF2B5EF4-FFF2-40B4-BE49-F238E27FC236}">
                <a16:creationId xmlns:a16="http://schemas.microsoft.com/office/drawing/2014/main" id="{C901AA6E-4AE5-46D4-B356-79C311C9063E}"/>
              </a:ext>
            </a:extLst>
          </p:cNvPr>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
        <p:nvSpPr>
          <p:cNvPr id="18" name="Title 8">
            <a:extLst>
              <a:ext uri="{FF2B5EF4-FFF2-40B4-BE49-F238E27FC236}">
                <a16:creationId xmlns:a16="http://schemas.microsoft.com/office/drawing/2014/main" id="{82DBC826-5628-4E23-A7DC-19863E45C516}"/>
              </a:ext>
            </a:extLst>
          </p:cNvPr>
          <p:cNvSpPr>
            <a:spLocks noGrp="1"/>
          </p:cNvSpPr>
          <p:nvPr>
            <p:ph type="title" hasCustomPrompt="1"/>
          </p:nvPr>
        </p:nvSpPr>
        <p:spPr>
          <a:xfrm>
            <a:off x="592775" y="472325"/>
            <a:ext cx="3766135" cy="504000"/>
          </a:xfrm>
          <a:prstGeom prst="rect">
            <a:avLst/>
          </a:prstGeom>
        </p:spPr>
        <p:txBody>
          <a:bodyPr vert="horz" lIns="0" tIns="0" rIns="0" bIns="0">
            <a:normAutofit/>
          </a:bodyPr>
          <a:lstStyle>
            <a:lvl1pPr algn="l">
              <a:lnSpc>
                <a:spcPct val="90000"/>
              </a:lnSpc>
              <a:defRPr sz="2400" b="1" baseline="0">
                <a:solidFill>
                  <a:schemeClr val="bg1"/>
                </a:solidFill>
                <a:latin typeface="Arial" pitchFamily="34" charset="0"/>
                <a:cs typeface="Arial" pitchFamily="34" charset="0"/>
              </a:defRPr>
            </a:lvl1pPr>
          </a:lstStyle>
          <a:p>
            <a:r>
              <a:rPr lang="en-GB" noProof="0" dirty="0"/>
              <a:t>Contents</a:t>
            </a:r>
          </a:p>
        </p:txBody>
      </p:sp>
      <p:sp>
        <p:nvSpPr>
          <p:cNvPr id="4" name="Text Placeholder 3">
            <a:extLst>
              <a:ext uri="{FF2B5EF4-FFF2-40B4-BE49-F238E27FC236}">
                <a16:creationId xmlns:a16="http://schemas.microsoft.com/office/drawing/2014/main" id="{3A9EFCA8-729F-46FC-AADE-4DCB85579C08}"/>
              </a:ext>
            </a:extLst>
          </p:cNvPr>
          <p:cNvSpPr>
            <a:spLocks noGrp="1"/>
          </p:cNvSpPr>
          <p:nvPr>
            <p:ph type="body" sz="quarter" idx="10"/>
          </p:nvPr>
        </p:nvSpPr>
        <p:spPr>
          <a:xfrm>
            <a:off x="398909" y="1852275"/>
            <a:ext cx="7072313" cy="2555099"/>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12" name="Rounded Rectangle 40">
            <a:extLst>
              <a:ext uri="{FF2B5EF4-FFF2-40B4-BE49-F238E27FC236}">
                <a16:creationId xmlns:a16="http://schemas.microsoft.com/office/drawing/2014/main" id="{0BD940E7-5E03-47FD-B024-49659C346AED}"/>
              </a:ext>
            </a:extLst>
          </p:cNvPr>
          <p:cNvSpPr/>
          <p:nvPr userDrawn="1"/>
        </p:nvSpPr>
        <p:spPr>
          <a:xfrm>
            <a:off x="398909" y="344851"/>
            <a:ext cx="7886700" cy="758948"/>
          </a:xfrm>
          <a:prstGeom prst="roundRect">
            <a:avLst>
              <a:gd name="adj" fmla="val 1968"/>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solidFill>
                <a:schemeClr val="accent1"/>
              </a:solidFill>
            </a:endParaRPr>
          </a:p>
        </p:txBody>
      </p:sp>
    </p:spTree>
    <p:extLst>
      <p:ext uri="{BB962C8B-B14F-4D97-AF65-F5344CB8AC3E}">
        <p14:creationId xmlns:p14="http://schemas.microsoft.com/office/powerpoint/2010/main" val="2165697323"/>
      </p:ext>
    </p:extLst>
  </p:cSld>
  <p:clrMapOvr>
    <a:masterClrMapping/>
  </p:clrMapOvr>
  <p:extLst>
    <p:ext uri="{DCECCB84-F9BA-43D5-87BE-67443E8EF086}">
      <p15:sldGuideLst xmlns:p15="http://schemas.microsoft.com/office/powerpoint/2012/main">
        <p15:guide id="1" orient="horz" pos="300" userDrawn="1">
          <p15:clr>
            <a:srgbClr val="FBAE40"/>
          </p15:clr>
        </p15:guide>
        <p15:guide id="2" pos="325" userDrawn="1">
          <p15:clr>
            <a:srgbClr val="FBAE40"/>
          </p15:clr>
        </p15:guide>
      </p15:sldGuideLst>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Section Heading Slide 1">
    <p:spTree>
      <p:nvGrpSpPr>
        <p:cNvPr id="1" name=""/>
        <p:cNvGrpSpPr/>
        <p:nvPr/>
      </p:nvGrpSpPr>
      <p:grpSpPr>
        <a:xfrm>
          <a:off x="0" y="0"/>
          <a:ext cx="0" cy="0"/>
          <a:chOff x="0" y="0"/>
          <a:chExt cx="0" cy="0"/>
        </a:xfrm>
      </p:grpSpPr>
      <p:sp>
        <p:nvSpPr>
          <p:cNvPr id="12" name="Text Placeholder 2">
            <a:extLst>
              <a:ext uri="{FF2B5EF4-FFF2-40B4-BE49-F238E27FC236}">
                <a16:creationId xmlns:a16="http://schemas.microsoft.com/office/drawing/2014/main" id="{AFFBDE7A-BFFC-4FCF-9859-11C287631AA6}"/>
              </a:ext>
            </a:extLst>
          </p:cNvPr>
          <p:cNvSpPr>
            <a:spLocks noGrp="1"/>
          </p:cNvSpPr>
          <p:nvPr>
            <p:ph type="body" idx="1"/>
          </p:nvPr>
        </p:nvSpPr>
        <p:spPr>
          <a:xfrm>
            <a:off x="4207747" y="1075891"/>
            <a:ext cx="4471680" cy="834935"/>
          </a:xfrm>
          <a:prstGeom prst="rect">
            <a:avLst/>
          </a:prstGeom>
        </p:spPr>
        <p:txBody>
          <a:bodyPr>
            <a:normAutofit/>
          </a:bodyPr>
          <a:lstStyle>
            <a:lvl1pPr marL="0" indent="0">
              <a:buNone/>
              <a:defRPr sz="2100" b="1">
                <a:solidFill>
                  <a:srgbClr val="0070C0"/>
                </a:solidFill>
              </a:defRPr>
            </a:lvl1pPr>
            <a:lvl2pPr marL="342891" indent="0">
              <a:buNone/>
              <a:defRPr sz="1500">
                <a:solidFill>
                  <a:schemeClr val="tx1">
                    <a:tint val="75000"/>
                  </a:schemeClr>
                </a:solidFill>
              </a:defRPr>
            </a:lvl2pPr>
            <a:lvl3pPr marL="685783" indent="0">
              <a:buNone/>
              <a:defRPr sz="1351">
                <a:solidFill>
                  <a:schemeClr val="tx1">
                    <a:tint val="75000"/>
                  </a:schemeClr>
                </a:solidFill>
              </a:defRPr>
            </a:lvl3pPr>
            <a:lvl4pPr marL="1028674" indent="0">
              <a:buNone/>
              <a:defRPr sz="1200">
                <a:solidFill>
                  <a:schemeClr val="tx1">
                    <a:tint val="75000"/>
                  </a:schemeClr>
                </a:solidFill>
              </a:defRPr>
            </a:lvl4pPr>
            <a:lvl5pPr marL="1371566" indent="0">
              <a:buNone/>
              <a:defRPr sz="1200">
                <a:solidFill>
                  <a:schemeClr val="tx1">
                    <a:tint val="75000"/>
                  </a:schemeClr>
                </a:solidFill>
              </a:defRPr>
            </a:lvl5pPr>
            <a:lvl6pPr marL="1714457" indent="0">
              <a:buNone/>
              <a:defRPr sz="1200">
                <a:solidFill>
                  <a:schemeClr val="tx1">
                    <a:tint val="75000"/>
                  </a:schemeClr>
                </a:solidFill>
              </a:defRPr>
            </a:lvl6pPr>
            <a:lvl7pPr marL="2057349" indent="0">
              <a:buNone/>
              <a:defRPr sz="1200">
                <a:solidFill>
                  <a:schemeClr val="tx1">
                    <a:tint val="75000"/>
                  </a:schemeClr>
                </a:solidFill>
              </a:defRPr>
            </a:lvl7pPr>
            <a:lvl8pPr marL="2400240" indent="0">
              <a:buNone/>
              <a:defRPr sz="1200">
                <a:solidFill>
                  <a:schemeClr val="tx1">
                    <a:tint val="75000"/>
                  </a:schemeClr>
                </a:solidFill>
              </a:defRPr>
            </a:lvl8pPr>
            <a:lvl9pPr marL="2743131" indent="0">
              <a:buNone/>
              <a:defRPr sz="1200">
                <a:solidFill>
                  <a:schemeClr val="tx1">
                    <a:tint val="75000"/>
                  </a:schemeClr>
                </a:solidFill>
              </a:defRPr>
            </a:lvl9pPr>
          </a:lstStyle>
          <a:p>
            <a:pPr lvl="0"/>
            <a:endParaRPr lang="en-US" dirty="0"/>
          </a:p>
        </p:txBody>
      </p:sp>
      <p:pic>
        <p:nvPicPr>
          <p:cNvPr id="13" name="Picture Placeholder 10">
            <a:extLst>
              <a:ext uri="{FF2B5EF4-FFF2-40B4-BE49-F238E27FC236}">
                <a16:creationId xmlns:a16="http://schemas.microsoft.com/office/drawing/2014/main" id="{1A834DCA-48E2-4DAB-A111-C81C43C5B5E5}"/>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207748" y="1969847"/>
            <a:ext cx="601905" cy="601905"/>
          </a:xfrm>
          <a:prstGeom prst="roundRect">
            <a:avLst>
              <a:gd name="adj" fmla="val 6016"/>
            </a:avLst>
          </a:prstGeom>
          <a:noFill/>
        </p:spPr>
      </p:pic>
      <p:pic>
        <p:nvPicPr>
          <p:cNvPr id="14" name="Picture Placeholder 10">
            <a:extLst>
              <a:ext uri="{FF2B5EF4-FFF2-40B4-BE49-F238E27FC236}">
                <a16:creationId xmlns:a16="http://schemas.microsoft.com/office/drawing/2014/main" id="{105A2410-84A1-4CBB-9E2A-FDE227290427}"/>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5487241" y="1967857"/>
            <a:ext cx="597185" cy="597185"/>
          </a:xfrm>
          <a:prstGeom prst="roundRect">
            <a:avLst>
              <a:gd name="adj" fmla="val 6016"/>
            </a:avLst>
          </a:prstGeom>
          <a:noFill/>
        </p:spPr>
      </p:pic>
      <p:pic>
        <p:nvPicPr>
          <p:cNvPr id="15" name="Picture Placeholder 10">
            <a:extLst>
              <a:ext uri="{FF2B5EF4-FFF2-40B4-BE49-F238E27FC236}">
                <a16:creationId xmlns:a16="http://schemas.microsoft.com/office/drawing/2014/main" id="{6607F036-632F-486F-BF83-4FBDF2A58633}"/>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6124268" y="1967857"/>
            <a:ext cx="597185" cy="597185"/>
          </a:xfrm>
          <a:prstGeom prst="roundRect">
            <a:avLst>
              <a:gd name="adj" fmla="val 6016"/>
            </a:avLst>
          </a:prstGeom>
          <a:noFill/>
        </p:spPr>
      </p:pic>
      <p:pic>
        <p:nvPicPr>
          <p:cNvPr id="16" name="Picture Placeholder 3">
            <a:extLst>
              <a:ext uri="{FF2B5EF4-FFF2-40B4-BE49-F238E27FC236}">
                <a16:creationId xmlns:a16="http://schemas.microsoft.com/office/drawing/2014/main" id="{B22CF393-A7DD-45B6-95AA-DBE03339A125}"/>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4849493" y="1967857"/>
            <a:ext cx="597907" cy="597907"/>
          </a:xfrm>
          <a:prstGeom prst="roundRect">
            <a:avLst>
              <a:gd name="adj" fmla="val 6016"/>
            </a:avLst>
          </a:prstGeom>
          <a:noFill/>
        </p:spPr>
      </p:pic>
      <p:pic>
        <p:nvPicPr>
          <p:cNvPr id="17" name="Picture Placeholder 10">
            <a:extLst>
              <a:ext uri="{FF2B5EF4-FFF2-40B4-BE49-F238E27FC236}">
                <a16:creationId xmlns:a16="http://schemas.microsoft.com/office/drawing/2014/main" id="{C995600E-AFB3-40D8-934D-23DB7063B6B4}"/>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6758425" y="1969848"/>
            <a:ext cx="597185" cy="597185"/>
          </a:xfrm>
          <a:prstGeom prst="roundRect">
            <a:avLst>
              <a:gd name="adj" fmla="val 6016"/>
            </a:avLst>
          </a:prstGeom>
          <a:noFill/>
        </p:spPr>
      </p:pic>
      <p:pic>
        <p:nvPicPr>
          <p:cNvPr id="19" name="Picture 18">
            <a:extLst>
              <a:ext uri="{FF2B5EF4-FFF2-40B4-BE49-F238E27FC236}">
                <a16:creationId xmlns:a16="http://schemas.microsoft.com/office/drawing/2014/main" id="{C901AA6E-4AE5-46D4-B356-79C311C9063E}"/>
              </a:ext>
            </a:extLst>
          </p:cNvPr>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
        <p:nvSpPr>
          <p:cNvPr id="20" name="Rounded Rectangle 40">
            <a:extLst>
              <a:ext uri="{FF2B5EF4-FFF2-40B4-BE49-F238E27FC236}">
                <a16:creationId xmlns:a16="http://schemas.microsoft.com/office/drawing/2014/main" id="{612E9834-424E-4165-A8C2-114F17E7FA42}"/>
              </a:ext>
            </a:extLst>
          </p:cNvPr>
          <p:cNvSpPr/>
          <p:nvPr userDrawn="1"/>
        </p:nvSpPr>
        <p:spPr>
          <a:xfrm>
            <a:off x="364022" y="1041909"/>
            <a:ext cx="3789905" cy="1529843"/>
          </a:xfrm>
          <a:prstGeom prst="roundRect">
            <a:avLst>
              <a:gd name="adj" fmla="val 1968"/>
            </a:avLst>
          </a:prstGeom>
          <a:solidFill>
            <a:srgbClr val="7BA7B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solidFill>
                <a:schemeClr val="accent1"/>
              </a:solidFill>
            </a:endParaRPr>
          </a:p>
        </p:txBody>
      </p:sp>
    </p:spTree>
    <p:extLst>
      <p:ext uri="{BB962C8B-B14F-4D97-AF65-F5344CB8AC3E}">
        <p14:creationId xmlns:p14="http://schemas.microsoft.com/office/powerpoint/2010/main" val="2945363062"/>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03" userDrawn="1">
          <p15:clr>
            <a:srgbClr val="FBAE40"/>
          </p15:clr>
        </p15:guide>
      </p15:sldGuideLst>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Section Heading Slide 2">
    <p:spTree>
      <p:nvGrpSpPr>
        <p:cNvPr id="1" name=""/>
        <p:cNvGrpSpPr/>
        <p:nvPr/>
      </p:nvGrpSpPr>
      <p:grpSpPr>
        <a:xfrm>
          <a:off x="0" y="0"/>
          <a:ext cx="0" cy="0"/>
          <a:chOff x="0" y="0"/>
          <a:chExt cx="0" cy="0"/>
        </a:xfrm>
      </p:grpSpPr>
      <p:sp>
        <p:nvSpPr>
          <p:cNvPr id="11" name="Rounded Rectangle 40">
            <a:extLst>
              <a:ext uri="{FF2B5EF4-FFF2-40B4-BE49-F238E27FC236}">
                <a16:creationId xmlns:a16="http://schemas.microsoft.com/office/drawing/2014/main" id="{DE3D888D-1EB2-4A19-9978-5FE3973BEC2A}"/>
              </a:ext>
            </a:extLst>
          </p:cNvPr>
          <p:cNvSpPr/>
          <p:nvPr userDrawn="1"/>
        </p:nvSpPr>
        <p:spPr>
          <a:xfrm>
            <a:off x="378002" y="381012"/>
            <a:ext cx="2492247" cy="2493481"/>
          </a:xfrm>
          <a:prstGeom prst="roundRect">
            <a:avLst>
              <a:gd name="adj" fmla="val 1968"/>
            </a:avLst>
          </a:prstGeom>
          <a:solidFill>
            <a:srgbClr val="3E885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solidFill>
                <a:schemeClr val="accent1"/>
              </a:solidFill>
            </a:endParaRPr>
          </a:p>
        </p:txBody>
      </p:sp>
      <p:pic>
        <p:nvPicPr>
          <p:cNvPr id="9" name="Picture Placeholder 2" descr="Volunteer_Resilient Green.png">
            <a:extLst>
              <a:ext uri="{FF2B5EF4-FFF2-40B4-BE49-F238E27FC236}">
                <a16:creationId xmlns:a16="http://schemas.microsoft.com/office/drawing/2014/main" id="{F73E31B2-CB9F-40BD-898E-9484A1A334C1}"/>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a:fillRect/>
          </a:stretch>
        </p:blipFill>
        <p:spPr>
          <a:xfrm>
            <a:off x="2042071" y="2894734"/>
            <a:ext cx="820909" cy="820909"/>
          </a:xfrm>
          <a:prstGeom prst="rect">
            <a:avLst/>
          </a:prstGeom>
        </p:spPr>
      </p:pic>
      <p:sp>
        <p:nvSpPr>
          <p:cNvPr id="12" name="Picture Placeholder 14">
            <a:extLst>
              <a:ext uri="{FF2B5EF4-FFF2-40B4-BE49-F238E27FC236}">
                <a16:creationId xmlns:a16="http://schemas.microsoft.com/office/drawing/2014/main" id="{1FAB70EB-62D4-4375-95E6-280CFE58ECB6}"/>
              </a:ext>
            </a:extLst>
          </p:cNvPr>
          <p:cNvSpPr>
            <a:spLocks noGrp="1"/>
          </p:cNvSpPr>
          <p:nvPr>
            <p:ph type="pic" sz="quarter" idx="19" hasCustomPrompt="1"/>
          </p:nvPr>
        </p:nvSpPr>
        <p:spPr>
          <a:xfrm>
            <a:off x="2933067" y="381012"/>
            <a:ext cx="5753735" cy="4056983"/>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dirty="0"/>
              <a:t>Click icon to add picture</a:t>
            </a:r>
          </a:p>
        </p:txBody>
      </p:sp>
      <p:pic>
        <p:nvPicPr>
          <p:cNvPr id="13" name="Picture 12">
            <a:extLst>
              <a:ext uri="{FF2B5EF4-FFF2-40B4-BE49-F238E27FC236}">
                <a16:creationId xmlns:a16="http://schemas.microsoft.com/office/drawing/2014/main" id="{E4BEF533-A38B-41F7-905D-4517D116ABD9}"/>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
        <p:nvSpPr>
          <p:cNvPr id="14" name="Title 8">
            <a:extLst>
              <a:ext uri="{FF2B5EF4-FFF2-40B4-BE49-F238E27FC236}">
                <a16:creationId xmlns:a16="http://schemas.microsoft.com/office/drawing/2014/main" id="{9F109112-6904-4F0A-965C-48A84F254322}"/>
              </a:ext>
            </a:extLst>
          </p:cNvPr>
          <p:cNvSpPr>
            <a:spLocks noGrp="1"/>
          </p:cNvSpPr>
          <p:nvPr>
            <p:ph type="title"/>
          </p:nvPr>
        </p:nvSpPr>
        <p:spPr>
          <a:xfrm>
            <a:off x="552599" y="532872"/>
            <a:ext cx="2143051" cy="2189759"/>
          </a:xfrm>
          <a:prstGeom prst="rect">
            <a:avLst/>
          </a:prstGeom>
        </p:spPr>
        <p:txBody>
          <a:bodyPr vert="horz" lIns="0" tIns="0" rIns="0" bIns="0" anchor="t">
            <a:normAutofit/>
          </a:bodyPr>
          <a:lstStyle>
            <a:lvl1pPr algn="l">
              <a:lnSpc>
                <a:spcPct val="90000"/>
              </a:lnSpc>
              <a:defRPr sz="2100" b="1" baseline="0">
                <a:solidFill>
                  <a:schemeClr val="bg1"/>
                </a:solidFill>
                <a:latin typeface="Arial" pitchFamily="34" charset="0"/>
                <a:cs typeface="Arial" pitchFamily="34" charset="0"/>
              </a:defRPr>
            </a:lvl1pPr>
          </a:lstStyle>
          <a:p>
            <a:endParaRPr lang="en-GB" noProof="0" dirty="0"/>
          </a:p>
        </p:txBody>
      </p:sp>
    </p:spTree>
    <p:extLst>
      <p:ext uri="{BB962C8B-B14F-4D97-AF65-F5344CB8AC3E}">
        <p14:creationId xmlns:p14="http://schemas.microsoft.com/office/powerpoint/2010/main" val="257938360"/>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Content Slide_Bullets">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AAE58710-70EB-4C22-A6BB-77748C279F12}"/>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
        <p:nvSpPr>
          <p:cNvPr id="6" name="Text Placeholder 2">
            <a:extLst>
              <a:ext uri="{FF2B5EF4-FFF2-40B4-BE49-F238E27FC236}">
                <a16:creationId xmlns:a16="http://schemas.microsoft.com/office/drawing/2014/main" id="{32B80F7E-6567-4993-853D-8C70C9B574CE}"/>
              </a:ext>
            </a:extLst>
          </p:cNvPr>
          <p:cNvSpPr>
            <a:spLocks noGrp="1"/>
          </p:cNvSpPr>
          <p:nvPr>
            <p:ph type="body" idx="1"/>
          </p:nvPr>
        </p:nvSpPr>
        <p:spPr>
          <a:xfrm>
            <a:off x="440533" y="1202464"/>
            <a:ext cx="6413705" cy="3158882"/>
          </a:xfrm>
          <a:prstGeom prst="rect">
            <a:avLst/>
          </a:prstGeom>
        </p:spPr>
        <p:txBody>
          <a:bodyPr>
            <a:normAutofit/>
          </a:bodyPr>
          <a:lstStyle>
            <a:lvl1pPr marL="0" indent="0">
              <a:buNone/>
              <a:defRPr sz="1951" b="0">
                <a:solidFill>
                  <a:schemeClr val="tx1"/>
                </a:solidFill>
              </a:defRPr>
            </a:lvl1pPr>
            <a:lvl2pPr marL="342891" indent="0">
              <a:buNone/>
              <a:defRPr sz="1500">
                <a:solidFill>
                  <a:schemeClr val="tx1">
                    <a:tint val="75000"/>
                  </a:schemeClr>
                </a:solidFill>
              </a:defRPr>
            </a:lvl2pPr>
            <a:lvl3pPr marL="685783" indent="0">
              <a:buNone/>
              <a:defRPr sz="1351">
                <a:solidFill>
                  <a:schemeClr val="tx1">
                    <a:tint val="75000"/>
                  </a:schemeClr>
                </a:solidFill>
              </a:defRPr>
            </a:lvl3pPr>
            <a:lvl4pPr marL="1028674" indent="0">
              <a:buNone/>
              <a:defRPr sz="1200">
                <a:solidFill>
                  <a:schemeClr val="tx1">
                    <a:tint val="75000"/>
                  </a:schemeClr>
                </a:solidFill>
              </a:defRPr>
            </a:lvl4pPr>
            <a:lvl5pPr marL="1371566" indent="0">
              <a:buNone/>
              <a:defRPr sz="1200">
                <a:solidFill>
                  <a:schemeClr val="tx1">
                    <a:tint val="75000"/>
                  </a:schemeClr>
                </a:solidFill>
              </a:defRPr>
            </a:lvl5pPr>
            <a:lvl6pPr marL="1714457" indent="0">
              <a:buNone/>
              <a:defRPr sz="1200">
                <a:solidFill>
                  <a:schemeClr val="tx1">
                    <a:tint val="75000"/>
                  </a:schemeClr>
                </a:solidFill>
              </a:defRPr>
            </a:lvl6pPr>
            <a:lvl7pPr marL="2057349" indent="0">
              <a:buNone/>
              <a:defRPr sz="1200">
                <a:solidFill>
                  <a:schemeClr val="tx1">
                    <a:tint val="75000"/>
                  </a:schemeClr>
                </a:solidFill>
              </a:defRPr>
            </a:lvl7pPr>
            <a:lvl8pPr marL="2400240" indent="0">
              <a:buNone/>
              <a:defRPr sz="1200">
                <a:solidFill>
                  <a:schemeClr val="tx1">
                    <a:tint val="75000"/>
                  </a:schemeClr>
                </a:solidFill>
              </a:defRPr>
            </a:lvl8pPr>
            <a:lvl9pPr marL="2743131" indent="0">
              <a:buNone/>
              <a:defRPr sz="1200">
                <a:solidFill>
                  <a:schemeClr val="tx1">
                    <a:tint val="75000"/>
                  </a:schemeClr>
                </a:solidFill>
              </a:defRPr>
            </a:lvl9pPr>
          </a:lstStyle>
          <a:p>
            <a:pPr lvl="0"/>
            <a:endParaRPr lang="en-US" dirty="0"/>
          </a:p>
        </p:txBody>
      </p:sp>
      <p:sp>
        <p:nvSpPr>
          <p:cNvPr id="8" name="Rounded Rectangle 40">
            <a:extLst>
              <a:ext uri="{FF2B5EF4-FFF2-40B4-BE49-F238E27FC236}">
                <a16:creationId xmlns:a16="http://schemas.microsoft.com/office/drawing/2014/main" id="{7F71DF5C-0740-41E1-8EAC-17DDF79349A7}"/>
              </a:ext>
            </a:extLst>
          </p:cNvPr>
          <p:cNvSpPr/>
          <p:nvPr userDrawn="1"/>
        </p:nvSpPr>
        <p:spPr>
          <a:xfrm>
            <a:off x="440532" y="335526"/>
            <a:ext cx="7656333" cy="619432"/>
          </a:xfrm>
          <a:prstGeom prst="roundRect">
            <a:avLst>
              <a:gd name="adj" fmla="val 1968"/>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solidFill>
                <a:schemeClr val="accent1"/>
              </a:solidFill>
            </a:endParaRPr>
          </a:p>
        </p:txBody>
      </p:sp>
      <p:sp>
        <p:nvSpPr>
          <p:cNvPr id="10" name="Title 1">
            <a:extLst>
              <a:ext uri="{FF2B5EF4-FFF2-40B4-BE49-F238E27FC236}">
                <a16:creationId xmlns:a16="http://schemas.microsoft.com/office/drawing/2014/main" id="{C4CED83A-0D35-4C9C-BE14-B667EA96D398}"/>
              </a:ext>
            </a:extLst>
          </p:cNvPr>
          <p:cNvSpPr>
            <a:spLocks noGrp="1"/>
          </p:cNvSpPr>
          <p:nvPr>
            <p:ph type="title" hasCustomPrompt="1"/>
          </p:nvPr>
        </p:nvSpPr>
        <p:spPr>
          <a:xfrm>
            <a:off x="440533" y="425398"/>
            <a:ext cx="3375537" cy="485968"/>
          </a:xfrm>
          <a:prstGeom prst="rect">
            <a:avLst/>
          </a:prstGeom>
        </p:spPr>
        <p:txBody>
          <a:bodyPr>
            <a:normAutofit/>
          </a:bodyPr>
          <a:lstStyle>
            <a:lvl1pPr>
              <a:defRPr sz="2100" b="1">
                <a:solidFill>
                  <a:schemeClr val="bg1"/>
                </a:solidFill>
              </a:defRPr>
            </a:lvl1pPr>
          </a:lstStyle>
          <a:p>
            <a:r>
              <a:rPr lang="en-US" dirty="0"/>
              <a:t>Title style</a:t>
            </a:r>
            <a:endParaRPr lang="en-GB" dirty="0"/>
          </a:p>
        </p:txBody>
      </p:sp>
    </p:spTree>
    <p:extLst>
      <p:ext uri="{BB962C8B-B14F-4D97-AF65-F5344CB8AC3E}">
        <p14:creationId xmlns:p14="http://schemas.microsoft.com/office/powerpoint/2010/main" val="891534831"/>
      </p:ext>
    </p:extLst>
  </p:cSld>
  <p:clrMapOvr>
    <a:masterClrMapping/>
  </p:clrMapOvr>
  <p:extLst>
    <p:ext uri="{DCECCB84-F9BA-43D5-87BE-67443E8EF086}">
      <p15:sldGuideLst xmlns:p15="http://schemas.microsoft.com/office/powerpoint/2012/main">
        <p15:guide id="1" orient="horz" pos="278" userDrawn="1">
          <p15:clr>
            <a:srgbClr val="FBAE40"/>
          </p15:clr>
        </p15:guide>
        <p15:guide id="2" pos="371" userDrawn="1">
          <p15:clr>
            <a:srgbClr val="FBAE40"/>
          </p15:clr>
        </p15:guide>
      </p15:sldGuideLst>
    </p:ext>
  </p:extLs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Content_Images Slide">
    <p:spTree>
      <p:nvGrpSpPr>
        <p:cNvPr id="1" name=""/>
        <p:cNvGrpSpPr/>
        <p:nvPr/>
      </p:nvGrpSpPr>
      <p:grpSpPr>
        <a:xfrm>
          <a:off x="0" y="0"/>
          <a:ext cx="0" cy="0"/>
          <a:chOff x="0" y="0"/>
          <a:chExt cx="0" cy="0"/>
        </a:xfrm>
      </p:grpSpPr>
      <p:sp>
        <p:nvSpPr>
          <p:cNvPr id="6" name="Rounded Rectangle 40">
            <a:extLst>
              <a:ext uri="{FF2B5EF4-FFF2-40B4-BE49-F238E27FC236}">
                <a16:creationId xmlns:a16="http://schemas.microsoft.com/office/drawing/2014/main" id="{36E948AB-3F19-4785-A834-3C30CBC5FBC3}"/>
              </a:ext>
            </a:extLst>
          </p:cNvPr>
          <p:cNvSpPr/>
          <p:nvPr userDrawn="1"/>
        </p:nvSpPr>
        <p:spPr>
          <a:xfrm>
            <a:off x="311560" y="256716"/>
            <a:ext cx="3478776" cy="619432"/>
          </a:xfrm>
          <a:prstGeom prst="roundRect">
            <a:avLst>
              <a:gd name="adj" fmla="val 1968"/>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solidFill>
                <a:schemeClr val="accent1"/>
              </a:solidFill>
            </a:endParaRPr>
          </a:p>
        </p:txBody>
      </p:sp>
      <p:sp>
        <p:nvSpPr>
          <p:cNvPr id="2" name="Title 1">
            <a:extLst>
              <a:ext uri="{FF2B5EF4-FFF2-40B4-BE49-F238E27FC236}">
                <a16:creationId xmlns:a16="http://schemas.microsoft.com/office/drawing/2014/main" id="{6091AB86-A233-49AA-852D-AB82F053D726}"/>
              </a:ext>
            </a:extLst>
          </p:cNvPr>
          <p:cNvSpPr>
            <a:spLocks noGrp="1"/>
          </p:cNvSpPr>
          <p:nvPr>
            <p:ph type="title" hasCustomPrompt="1"/>
          </p:nvPr>
        </p:nvSpPr>
        <p:spPr>
          <a:xfrm>
            <a:off x="311561" y="346587"/>
            <a:ext cx="3375537" cy="485968"/>
          </a:xfrm>
          <a:prstGeom prst="rect">
            <a:avLst/>
          </a:prstGeom>
        </p:spPr>
        <p:txBody>
          <a:bodyPr>
            <a:normAutofit/>
          </a:bodyPr>
          <a:lstStyle>
            <a:lvl1pPr>
              <a:defRPr sz="2100" b="1">
                <a:solidFill>
                  <a:schemeClr val="bg1"/>
                </a:solidFill>
              </a:defRPr>
            </a:lvl1pPr>
          </a:lstStyle>
          <a:p>
            <a:r>
              <a:rPr lang="en-US" dirty="0"/>
              <a:t>Title style</a:t>
            </a:r>
            <a:endParaRPr lang="en-GB" dirty="0"/>
          </a:p>
        </p:txBody>
      </p:sp>
      <p:pic>
        <p:nvPicPr>
          <p:cNvPr id="7" name="Picture 6">
            <a:extLst>
              <a:ext uri="{FF2B5EF4-FFF2-40B4-BE49-F238E27FC236}">
                <a16:creationId xmlns:a16="http://schemas.microsoft.com/office/drawing/2014/main" id="{D3C8B6D8-BEB3-441B-9ED5-538895825A50}"/>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
        <p:nvSpPr>
          <p:cNvPr id="12" name="Picture Placeholder 14">
            <a:extLst>
              <a:ext uri="{FF2B5EF4-FFF2-40B4-BE49-F238E27FC236}">
                <a16:creationId xmlns:a16="http://schemas.microsoft.com/office/drawing/2014/main" id="{9AD50F42-A5DF-4430-B44C-C1A7C60BD927}"/>
              </a:ext>
            </a:extLst>
          </p:cNvPr>
          <p:cNvSpPr>
            <a:spLocks noGrp="1"/>
          </p:cNvSpPr>
          <p:nvPr>
            <p:ph type="pic" sz="quarter" idx="12" hasCustomPrompt="1"/>
          </p:nvPr>
        </p:nvSpPr>
        <p:spPr>
          <a:xfrm>
            <a:off x="342210" y="2571751"/>
            <a:ext cx="2511665"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dirty="0"/>
              <a:t>Click icon to add picture</a:t>
            </a:r>
          </a:p>
        </p:txBody>
      </p:sp>
      <p:sp>
        <p:nvSpPr>
          <p:cNvPr id="13" name="Picture Placeholder 14">
            <a:extLst>
              <a:ext uri="{FF2B5EF4-FFF2-40B4-BE49-F238E27FC236}">
                <a16:creationId xmlns:a16="http://schemas.microsoft.com/office/drawing/2014/main" id="{AAA12FD9-44CF-4314-8060-F81190C07696}"/>
              </a:ext>
            </a:extLst>
          </p:cNvPr>
          <p:cNvSpPr>
            <a:spLocks noGrp="1"/>
          </p:cNvSpPr>
          <p:nvPr>
            <p:ph type="pic" sz="quarter" idx="16" hasCustomPrompt="1"/>
          </p:nvPr>
        </p:nvSpPr>
        <p:spPr>
          <a:xfrm>
            <a:off x="2993983" y="2571752"/>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dirty="0"/>
              <a:t>Click icon to add picture</a:t>
            </a:r>
          </a:p>
        </p:txBody>
      </p:sp>
      <p:sp>
        <p:nvSpPr>
          <p:cNvPr id="14" name="Picture Placeholder 14">
            <a:extLst>
              <a:ext uri="{FF2B5EF4-FFF2-40B4-BE49-F238E27FC236}">
                <a16:creationId xmlns:a16="http://schemas.microsoft.com/office/drawing/2014/main" id="{4927C5EC-A5A3-45E0-8991-AEEEE815E5B1}"/>
              </a:ext>
            </a:extLst>
          </p:cNvPr>
          <p:cNvSpPr>
            <a:spLocks noGrp="1"/>
          </p:cNvSpPr>
          <p:nvPr>
            <p:ph type="pic" sz="quarter" idx="17" hasCustomPrompt="1"/>
          </p:nvPr>
        </p:nvSpPr>
        <p:spPr>
          <a:xfrm>
            <a:off x="4998349" y="2571752"/>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dirty="0"/>
              <a:t>Click icon to add picture</a:t>
            </a:r>
          </a:p>
        </p:txBody>
      </p:sp>
      <p:sp>
        <p:nvSpPr>
          <p:cNvPr id="16" name="Picture Placeholder 14">
            <a:extLst>
              <a:ext uri="{FF2B5EF4-FFF2-40B4-BE49-F238E27FC236}">
                <a16:creationId xmlns:a16="http://schemas.microsoft.com/office/drawing/2014/main" id="{9C5C7C63-79E8-4793-9102-BDCC06DD6282}"/>
              </a:ext>
            </a:extLst>
          </p:cNvPr>
          <p:cNvSpPr>
            <a:spLocks noGrp="1"/>
          </p:cNvSpPr>
          <p:nvPr>
            <p:ph type="pic" sz="quarter" idx="19" hasCustomPrompt="1"/>
          </p:nvPr>
        </p:nvSpPr>
        <p:spPr>
          <a:xfrm>
            <a:off x="4998349" y="528285"/>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dirty="0"/>
              <a:t>Click icon to add picture</a:t>
            </a:r>
          </a:p>
        </p:txBody>
      </p:sp>
      <p:sp>
        <p:nvSpPr>
          <p:cNvPr id="17" name="Picture Placeholder 14">
            <a:extLst>
              <a:ext uri="{FF2B5EF4-FFF2-40B4-BE49-F238E27FC236}">
                <a16:creationId xmlns:a16="http://schemas.microsoft.com/office/drawing/2014/main" id="{AC175B42-3263-48EA-95E2-1EE87377E03A}"/>
              </a:ext>
            </a:extLst>
          </p:cNvPr>
          <p:cNvSpPr>
            <a:spLocks noGrp="1"/>
          </p:cNvSpPr>
          <p:nvPr>
            <p:ph type="pic" sz="quarter" idx="20" hasCustomPrompt="1"/>
          </p:nvPr>
        </p:nvSpPr>
        <p:spPr>
          <a:xfrm>
            <a:off x="6992423" y="522840"/>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dirty="0"/>
              <a:t>Click icon to add picture</a:t>
            </a:r>
          </a:p>
        </p:txBody>
      </p:sp>
      <p:sp>
        <p:nvSpPr>
          <p:cNvPr id="15" name="Text Placeholder 2">
            <a:extLst>
              <a:ext uri="{FF2B5EF4-FFF2-40B4-BE49-F238E27FC236}">
                <a16:creationId xmlns:a16="http://schemas.microsoft.com/office/drawing/2014/main" id="{7928F16F-35D4-4886-8DA1-487BC31F44C7}"/>
              </a:ext>
            </a:extLst>
          </p:cNvPr>
          <p:cNvSpPr>
            <a:spLocks noGrp="1"/>
          </p:cNvSpPr>
          <p:nvPr>
            <p:ph type="body" idx="1"/>
          </p:nvPr>
        </p:nvSpPr>
        <p:spPr>
          <a:xfrm>
            <a:off x="311560" y="1112760"/>
            <a:ext cx="4471680" cy="1217486"/>
          </a:xfrm>
          <a:prstGeom prst="rect">
            <a:avLst/>
          </a:prstGeom>
        </p:spPr>
        <p:txBody>
          <a:bodyPr>
            <a:normAutofit/>
          </a:bodyPr>
          <a:lstStyle>
            <a:lvl1pPr marL="0" indent="0">
              <a:buNone/>
              <a:defRPr sz="1951" b="0">
                <a:solidFill>
                  <a:schemeClr val="tx1"/>
                </a:solidFill>
              </a:defRPr>
            </a:lvl1pPr>
            <a:lvl2pPr marL="342891" indent="0">
              <a:buNone/>
              <a:defRPr sz="1500">
                <a:solidFill>
                  <a:schemeClr val="tx1">
                    <a:tint val="75000"/>
                  </a:schemeClr>
                </a:solidFill>
              </a:defRPr>
            </a:lvl2pPr>
            <a:lvl3pPr marL="685783" indent="0">
              <a:buNone/>
              <a:defRPr sz="1351">
                <a:solidFill>
                  <a:schemeClr val="tx1">
                    <a:tint val="75000"/>
                  </a:schemeClr>
                </a:solidFill>
              </a:defRPr>
            </a:lvl3pPr>
            <a:lvl4pPr marL="1028674" indent="0">
              <a:buNone/>
              <a:defRPr sz="1200">
                <a:solidFill>
                  <a:schemeClr val="tx1">
                    <a:tint val="75000"/>
                  </a:schemeClr>
                </a:solidFill>
              </a:defRPr>
            </a:lvl4pPr>
            <a:lvl5pPr marL="1371566" indent="0">
              <a:buNone/>
              <a:defRPr sz="1200">
                <a:solidFill>
                  <a:schemeClr val="tx1">
                    <a:tint val="75000"/>
                  </a:schemeClr>
                </a:solidFill>
              </a:defRPr>
            </a:lvl5pPr>
            <a:lvl6pPr marL="1714457" indent="0">
              <a:buNone/>
              <a:defRPr sz="1200">
                <a:solidFill>
                  <a:schemeClr val="tx1">
                    <a:tint val="75000"/>
                  </a:schemeClr>
                </a:solidFill>
              </a:defRPr>
            </a:lvl6pPr>
            <a:lvl7pPr marL="2057349" indent="0">
              <a:buNone/>
              <a:defRPr sz="1200">
                <a:solidFill>
                  <a:schemeClr val="tx1">
                    <a:tint val="75000"/>
                  </a:schemeClr>
                </a:solidFill>
              </a:defRPr>
            </a:lvl7pPr>
            <a:lvl8pPr marL="2400240" indent="0">
              <a:buNone/>
              <a:defRPr sz="1200">
                <a:solidFill>
                  <a:schemeClr val="tx1">
                    <a:tint val="75000"/>
                  </a:schemeClr>
                </a:solidFill>
              </a:defRPr>
            </a:lvl8pPr>
            <a:lvl9pPr marL="2743131" indent="0">
              <a:buNone/>
              <a:defRPr sz="1200">
                <a:solidFill>
                  <a:schemeClr val="tx1">
                    <a:tint val="75000"/>
                  </a:schemeClr>
                </a:solidFill>
              </a:defRPr>
            </a:lvl9pPr>
          </a:lstStyle>
          <a:p>
            <a:pPr lvl="0"/>
            <a:endParaRPr lang="en-US" dirty="0"/>
          </a:p>
        </p:txBody>
      </p:sp>
    </p:spTree>
    <p:extLst>
      <p:ext uri="{BB962C8B-B14F-4D97-AF65-F5344CB8AC3E}">
        <p14:creationId xmlns:p14="http://schemas.microsoft.com/office/powerpoint/2010/main" val="4274727454"/>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257" userDrawn="1">
          <p15:clr>
            <a:srgbClr val="FBAE40"/>
          </p15:clr>
        </p15:guide>
      </p15:sldGuideLst>
    </p:ext>
  </p:extLst>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Section Heading Slide 3">
    <p:spTree>
      <p:nvGrpSpPr>
        <p:cNvPr id="1" name=""/>
        <p:cNvGrpSpPr/>
        <p:nvPr/>
      </p:nvGrpSpPr>
      <p:grpSpPr>
        <a:xfrm>
          <a:off x="0" y="0"/>
          <a:ext cx="0" cy="0"/>
          <a:chOff x="0" y="0"/>
          <a:chExt cx="0" cy="0"/>
        </a:xfrm>
      </p:grpSpPr>
      <p:sp>
        <p:nvSpPr>
          <p:cNvPr id="13" name="Rounded Rectangle 40">
            <a:extLst>
              <a:ext uri="{FF2B5EF4-FFF2-40B4-BE49-F238E27FC236}">
                <a16:creationId xmlns:a16="http://schemas.microsoft.com/office/drawing/2014/main" id="{79BD155F-128A-4013-B08F-037CF6DE5618}"/>
              </a:ext>
            </a:extLst>
          </p:cNvPr>
          <p:cNvSpPr/>
          <p:nvPr userDrawn="1"/>
        </p:nvSpPr>
        <p:spPr>
          <a:xfrm>
            <a:off x="6312835" y="360003"/>
            <a:ext cx="2492247" cy="2493481"/>
          </a:xfrm>
          <a:prstGeom prst="roundRect">
            <a:avLst>
              <a:gd name="adj" fmla="val 1968"/>
            </a:avLst>
          </a:prstGeom>
          <a:solidFill>
            <a:srgbClr val="E8772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solidFill>
                <a:schemeClr val="accent1"/>
              </a:solidFill>
            </a:endParaRPr>
          </a:p>
        </p:txBody>
      </p:sp>
      <p:pic>
        <p:nvPicPr>
          <p:cNvPr id="7" name="Picture Placeholder 3" descr="Go_Calmimg Teal.png">
            <a:extLst>
              <a:ext uri="{FF2B5EF4-FFF2-40B4-BE49-F238E27FC236}">
                <a16:creationId xmlns:a16="http://schemas.microsoft.com/office/drawing/2014/main" id="{339FD8CD-5950-4815-9CCA-8F77EFEDFE58}"/>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a:fillRect/>
          </a:stretch>
        </p:blipFill>
        <p:spPr>
          <a:xfrm>
            <a:off x="6283792" y="2883004"/>
            <a:ext cx="827729" cy="826418"/>
          </a:xfrm>
          <a:prstGeom prst="rect">
            <a:avLst/>
          </a:prstGeom>
        </p:spPr>
      </p:pic>
      <p:pic>
        <p:nvPicPr>
          <p:cNvPr id="9" name="Picture Placeholder 5" descr="Donate_Honest Grey.png">
            <a:extLst>
              <a:ext uri="{FF2B5EF4-FFF2-40B4-BE49-F238E27FC236}">
                <a16:creationId xmlns:a16="http://schemas.microsoft.com/office/drawing/2014/main" id="{2C89E916-E2F7-43A9-BDB4-998033066438}"/>
              </a:ext>
            </a:extLst>
          </p:cNvPr>
          <p:cNvPicPr>
            <a:picLocks noChangeAspect="1"/>
          </p:cNvPicPr>
          <p:nvPr userDrawn="1"/>
        </p:nvPicPr>
        <p:blipFill rotWithShape="1">
          <a:blip r:embed="rId3" cstate="screen">
            <a:extLst>
              <a:ext uri="{28A0092B-C50C-407E-A947-70E740481C1C}">
                <a14:useLocalDpi xmlns:a14="http://schemas.microsoft.com/office/drawing/2010/main"/>
              </a:ext>
            </a:extLst>
          </a:blip>
          <a:srcRect/>
          <a:stretch/>
        </p:blipFill>
        <p:spPr>
          <a:xfrm>
            <a:off x="7145096" y="2883007"/>
            <a:ext cx="827729" cy="828989"/>
          </a:xfrm>
          <a:prstGeom prst="rect">
            <a:avLst/>
          </a:prstGeom>
        </p:spPr>
      </p:pic>
      <p:sp>
        <p:nvSpPr>
          <p:cNvPr id="11" name="Content Placeholder 1">
            <a:extLst>
              <a:ext uri="{FF2B5EF4-FFF2-40B4-BE49-F238E27FC236}">
                <a16:creationId xmlns:a16="http://schemas.microsoft.com/office/drawing/2014/main" id="{B2C2D875-D3B3-4B91-AA58-999F6CE48C32}"/>
              </a:ext>
            </a:extLst>
          </p:cNvPr>
          <p:cNvSpPr>
            <a:spLocks noGrp="1"/>
          </p:cNvSpPr>
          <p:nvPr>
            <p:ph idx="20"/>
          </p:nvPr>
        </p:nvSpPr>
        <p:spPr>
          <a:xfrm>
            <a:off x="6303245" y="360003"/>
            <a:ext cx="2355387" cy="2211749"/>
          </a:xfrm>
        </p:spPr>
        <p:txBody>
          <a:bodyPr/>
          <a:lstStyle>
            <a:lvl1pPr marL="507974" indent="-507974">
              <a:buFont typeface="Arial" panose="020B0604020202020204" pitchFamily="34" charset="0"/>
              <a:buChar char="•"/>
              <a:defRPr sz="1800"/>
            </a:lvl1pPr>
          </a:lstStyle>
          <a:p>
            <a:r>
              <a:rPr lang="en-US" dirty="0">
                <a:solidFill>
                  <a:schemeClr val="bg1"/>
                </a:solidFill>
              </a:rPr>
              <a:t>Another sample layout for visual slide</a:t>
            </a:r>
          </a:p>
          <a:p>
            <a:pPr marL="380990" indent="-380990">
              <a:buFont typeface="Arial" panose="020B0604020202020204" pitchFamily="34" charset="0"/>
              <a:buChar char="•"/>
            </a:pPr>
            <a:r>
              <a:rPr lang="en-US" dirty="0">
                <a:solidFill>
                  <a:schemeClr val="bg1"/>
                </a:solidFill>
              </a:rPr>
              <a:t>Bullet one</a:t>
            </a:r>
          </a:p>
          <a:p>
            <a:pPr marL="380990" indent="-380990">
              <a:buFont typeface="Arial" panose="020B0604020202020204" pitchFamily="34" charset="0"/>
              <a:buChar char="•"/>
            </a:pPr>
            <a:r>
              <a:rPr lang="en-US" dirty="0">
                <a:solidFill>
                  <a:schemeClr val="bg1"/>
                </a:solidFill>
              </a:rPr>
              <a:t>Bullet two</a:t>
            </a:r>
          </a:p>
          <a:p>
            <a:pPr marL="380990" indent="-380990">
              <a:buFont typeface="Arial" panose="020B0604020202020204" pitchFamily="34" charset="0"/>
              <a:buChar char="•"/>
            </a:pPr>
            <a:r>
              <a:rPr lang="en-US" dirty="0">
                <a:solidFill>
                  <a:schemeClr val="bg1"/>
                </a:solidFill>
              </a:rPr>
              <a:t>Bullet three</a:t>
            </a:r>
          </a:p>
          <a:p>
            <a:endParaRPr lang="en-US" dirty="0">
              <a:solidFill>
                <a:schemeClr val="bg1"/>
              </a:solidFill>
            </a:endParaRPr>
          </a:p>
          <a:p>
            <a:endParaRPr lang="en-US" dirty="0"/>
          </a:p>
        </p:txBody>
      </p:sp>
      <p:sp>
        <p:nvSpPr>
          <p:cNvPr id="14" name="Picture Placeholder 14">
            <a:extLst>
              <a:ext uri="{FF2B5EF4-FFF2-40B4-BE49-F238E27FC236}">
                <a16:creationId xmlns:a16="http://schemas.microsoft.com/office/drawing/2014/main" id="{D218091C-70C8-4377-A27C-A17CFEAEFC65}"/>
              </a:ext>
            </a:extLst>
          </p:cNvPr>
          <p:cNvSpPr>
            <a:spLocks noGrp="1"/>
          </p:cNvSpPr>
          <p:nvPr>
            <p:ph type="pic" sz="quarter" idx="19" hasCustomPrompt="1"/>
          </p:nvPr>
        </p:nvSpPr>
        <p:spPr>
          <a:xfrm>
            <a:off x="403061" y="360003"/>
            <a:ext cx="5753735" cy="4056983"/>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dirty="0"/>
              <a:t>Click icon to add picture</a:t>
            </a:r>
          </a:p>
        </p:txBody>
      </p:sp>
      <p:pic>
        <p:nvPicPr>
          <p:cNvPr id="15" name="Picture 14">
            <a:extLst>
              <a:ext uri="{FF2B5EF4-FFF2-40B4-BE49-F238E27FC236}">
                <a16:creationId xmlns:a16="http://schemas.microsoft.com/office/drawing/2014/main" id="{6C27947B-952E-4A38-A35C-A736F6DFE217}"/>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Tree>
    <p:extLst>
      <p:ext uri="{BB962C8B-B14F-4D97-AF65-F5344CB8AC3E}">
        <p14:creationId xmlns:p14="http://schemas.microsoft.com/office/powerpoint/2010/main" val="410631858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1_Simple Content Slide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91AB86-A233-49AA-852D-AB82F053D726}"/>
              </a:ext>
            </a:extLst>
          </p:cNvPr>
          <p:cNvSpPr>
            <a:spLocks noGrp="1"/>
          </p:cNvSpPr>
          <p:nvPr>
            <p:ph type="title" hasCustomPrompt="1"/>
          </p:nvPr>
        </p:nvSpPr>
        <p:spPr>
          <a:xfrm>
            <a:off x="311561" y="249342"/>
            <a:ext cx="3375537" cy="619432"/>
          </a:xfrm>
          <a:prstGeom prst="rect">
            <a:avLst/>
          </a:prstGeom>
        </p:spPr>
        <p:txBody>
          <a:bodyPr>
            <a:normAutofit/>
          </a:bodyPr>
          <a:lstStyle>
            <a:lvl1pPr>
              <a:defRPr sz="2100" b="1">
                <a:solidFill>
                  <a:srgbClr val="0070C0"/>
                </a:solidFill>
              </a:defRPr>
            </a:lvl1pPr>
          </a:lstStyle>
          <a:p>
            <a:r>
              <a:rPr lang="en-US" dirty="0"/>
              <a:t>Title style</a:t>
            </a:r>
            <a:endParaRPr lang="en-GB" dirty="0"/>
          </a:p>
        </p:txBody>
      </p:sp>
      <p:pic>
        <p:nvPicPr>
          <p:cNvPr id="7" name="Picture 6">
            <a:extLst>
              <a:ext uri="{FF2B5EF4-FFF2-40B4-BE49-F238E27FC236}">
                <a16:creationId xmlns:a16="http://schemas.microsoft.com/office/drawing/2014/main" id="{D3C8B6D8-BEB3-441B-9ED5-538895825A50}"/>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
        <p:nvSpPr>
          <p:cNvPr id="12" name="Picture Placeholder 14">
            <a:extLst>
              <a:ext uri="{FF2B5EF4-FFF2-40B4-BE49-F238E27FC236}">
                <a16:creationId xmlns:a16="http://schemas.microsoft.com/office/drawing/2014/main" id="{9AD50F42-A5DF-4430-B44C-C1A7C60BD927}"/>
              </a:ext>
            </a:extLst>
          </p:cNvPr>
          <p:cNvSpPr>
            <a:spLocks noGrp="1"/>
          </p:cNvSpPr>
          <p:nvPr>
            <p:ph type="pic" sz="quarter" idx="12" hasCustomPrompt="1"/>
          </p:nvPr>
        </p:nvSpPr>
        <p:spPr>
          <a:xfrm>
            <a:off x="342210" y="2571751"/>
            <a:ext cx="2511665"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dirty="0"/>
              <a:t>Click icon to add picture</a:t>
            </a:r>
          </a:p>
        </p:txBody>
      </p:sp>
      <p:sp>
        <p:nvSpPr>
          <p:cNvPr id="13" name="Picture Placeholder 14">
            <a:extLst>
              <a:ext uri="{FF2B5EF4-FFF2-40B4-BE49-F238E27FC236}">
                <a16:creationId xmlns:a16="http://schemas.microsoft.com/office/drawing/2014/main" id="{AAA12FD9-44CF-4314-8060-F81190C07696}"/>
              </a:ext>
            </a:extLst>
          </p:cNvPr>
          <p:cNvSpPr>
            <a:spLocks noGrp="1"/>
          </p:cNvSpPr>
          <p:nvPr>
            <p:ph type="pic" sz="quarter" idx="16" hasCustomPrompt="1"/>
          </p:nvPr>
        </p:nvSpPr>
        <p:spPr>
          <a:xfrm>
            <a:off x="2993983" y="2571752"/>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dirty="0"/>
              <a:t>Click icon to add picture</a:t>
            </a:r>
          </a:p>
        </p:txBody>
      </p:sp>
      <p:sp>
        <p:nvSpPr>
          <p:cNvPr id="14" name="Picture Placeholder 14">
            <a:extLst>
              <a:ext uri="{FF2B5EF4-FFF2-40B4-BE49-F238E27FC236}">
                <a16:creationId xmlns:a16="http://schemas.microsoft.com/office/drawing/2014/main" id="{4927C5EC-A5A3-45E0-8991-AEEEE815E5B1}"/>
              </a:ext>
            </a:extLst>
          </p:cNvPr>
          <p:cNvSpPr>
            <a:spLocks noGrp="1"/>
          </p:cNvSpPr>
          <p:nvPr>
            <p:ph type="pic" sz="quarter" idx="17" hasCustomPrompt="1"/>
          </p:nvPr>
        </p:nvSpPr>
        <p:spPr>
          <a:xfrm>
            <a:off x="4998349" y="2571752"/>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dirty="0"/>
              <a:t>Click icon to add picture</a:t>
            </a:r>
          </a:p>
        </p:txBody>
      </p:sp>
      <p:sp>
        <p:nvSpPr>
          <p:cNvPr id="16" name="Picture Placeholder 14">
            <a:extLst>
              <a:ext uri="{FF2B5EF4-FFF2-40B4-BE49-F238E27FC236}">
                <a16:creationId xmlns:a16="http://schemas.microsoft.com/office/drawing/2014/main" id="{9C5C7C63-79E8-4793-9102-BDCC06DD6282}"/>
              </a:ext>
            </a:extLst>
          </p:cNvPr>
          <p:cNvSpPr>
            <a:spLocks noGrp="1"/>
          </p:cNvSpPr>
          <p:nvPr>
            <p:ph type="pic" sz="quarter" idx="19" hasCustomPrompt="1"/>
          </p:nvPr>
        </p:nvSpPr>
        <p:spPr>
          <a:xfrm>
            <a:off x="4998349" y="528285"/>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dirty="0"/>
              <a:t>Click icon to add picture</a:t>
            </a:r>
          </a:p>
        </p:txBody>
      </p:sp>
      <p:sp>
        <p:nvSpPr>
          <p:cNvPr id="17" name="Picture Placeholder 14">
            <a:extLst>
              <a:ext uri="{FF2B5EF4-FFF2-40B4-BE49-F238E27FC236}">
                <a16:creationId xmlns:a16="http://schemas.microsoft.com/office/drawing/2014/main" id="{AC175B42-3263-48EA-95E2-1EE87377E03A}"/>
              </a:ext>
            </a:extLst>
          </p:cNvPr>
          <p:cNvSpPr>
            <a:spLocks noGrp="1"/>
          </p:cNvSpPr>
          <p:nvPr>
            <p:ph type="pic" sz="quarter" idx="20" hasCustomPrompt="1"/>
          </p:nvPr>
        </p:nvSpPr>
        <p:spPr>
          <a:xfrm>
            <a:off x="6992423" y="522840"/>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dirty="0"/>
              <a:t>Click icon to add picture</a:t>
            </a:r>
          </a:p>
        </p:txBody>
      </p:sp>
      <p:sp>
        <p:nvSpPr>
          <p:cNvPr id="9" name="Text Placeholder 2">
            <a:extLst>
              <a:ext uri="{FF2B5EF4-FFF2-40B4-BE49-F238E27FC236}">
                <a16:creationId xmlns:a16="http://schemas.microsoft.com/office/drawing/2014/main" id="{A9E429BD-5F79-47D4-8D25-ACD2716E2CB3}"/>
              </a:ext>
            </a:extLst>
          </p:cNvPr>
          <p:cNvSpPr>
            <a:spLocks noGrp="1"/>
          </p:cNvSpPr>
          <p:nvPr>
            <p:ph type="body" idx="1"/>
          </p:nvPr>
        </p:nvSpPr>
        <p:spPr>
          <a:xfrm>
            <a:off x="311560" y="1112760"/>
            <a:ext cx="4471680" cy="1217486"/>
          </a:xfrm>
          <a:prstGeom prst="rect">
            <a:avLst/>
          </a:prstGeom>
        </p:spPr>
        <p:txBody>
          <a:bodyPr>
            <a:normAutofit/>
          </a:bodyPr>
          <a:lstStyle>
            <a:lvl1pPr marL="0" indent="0">
              <a:buNone/>
              <a:defRPr sz="1951" b="0">
                <a:solidFill>
                  <a:schemeClr val="tx1"/>
                </a:solidFill>
              </a:defRPr>
            </a:lvl1pPr>
            <a:lvl2pPr marL="342891" indent="0">
              <a:buNone/>
              <a:defRPr sz="1500">
                <a:solidFill>
                  <a:schemeClr val="tx1">
                    <a:tint val="75000"/>
                  </a:schemeClr>
                </a:solidFill>
              </a:defRPr>
            </a:lvl2pPr>
            <a:lvl3pPr marL="685783" indent="0">
              <a:buNone/>
              <a:defRPr sz="1351">
                <a:solidFill>
                  <a:schemeClr val="tx1">
                    <a:tint val="75000"/>
                  </a:schemeClr>
                </a:solidFill>
              </a:defRPr>
            </a:lvl3pPr>
            <a:lvl4pPr marL="1028674" indent="0">
              <a:buNone/>
              <a:defRPr sz="1200">
                <a:solidFill>
                  <a:schemeClr val="tx1">
                    <a:tint val="75000"/>
                  </a:schemeClr>
                </a:solidFill>
              </a:defRPr>
            </a:lvl4pPr>
            <a:lvl5pPr marL="1371566" indent="0">
              <a:buNone/>
              <a:defRPr sz="1200">
                <a:solidFill>
                  <a:schemeClr val="tx1">
                    <a:tint val="75000"/>
                  </a:schemeClr>
                </a:solidFill>
              </a:defRPr>
            </a:lvl5pPr>
            <a:lvl6pPr marL="1714457" indent="0">
              <a:buNone/>
              <a:defRPr sz="1200">
                <a:solidFill>
                  <a:schemeClr val="tx1">
                    <a:tint val="75000"/>
                  </a:schemeClr>
                </a:solidFill>
              </a:defRPr>
            </a:lvl6pPr>
            <a:lvl7pPr marL="2057349" indent="0">
              <a:buNone/>
              <a:defRPr sz="1200">
                <a:solidFill>
                  <a:schemeClr val="tx1">
                    <a:tint val="75000"/>
                  </a:schemeClr>
                </a:solidFill>
              </a:defRPr>
            </a:lvl7pPr>
            <a:lvl8pPr marL="2400240" indent="0">
              <a:buNone/>
              <a:defRPr sz="1200">
                <a:solidFill>
                  <a:schemeClr val="tx1">
                    <a:tint val="75000"/>
                  </a:schemeClr>
                </a:solidFill>
              </a:defRPr>
            </a:lvl8pPr>
            <a:lvl9pPr marL="2743131" indent="0">
              <a:buNone/>
              <a:defRPr sz="1200">
                <a:solidFill>
                  <a:schemeClr val="tx1">
                    <a:tint val="75000"/>
                  </a:schemeClr>
                </a:solidFill>
              </a:defRPr>
            </a:lvl9pPr>
          </a:lstStyle>
          <a:p>
            <a:pPr lvl="0"/>
            <a:endParaRPr lang="en-US" dirty="0"/>
          </a:p>
        </p:txBody>
      </p:sp>
    </p:spTree>
    <p:extLst>
      <p:ext uri="{BB962C8B-B14F-4D97-AF65-F5344CB8AC3E}">
        <p14:creationId xmlns:p14="http://schemas.microsoft.com/office/powerpoint/2010/main" val="2659083190"/>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1_Simple Content Slide_Bullet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841E17-BEF1-4165-8876-1F6808C3B627}"/>
              </a:ext>
            </a:extLst>
          </p:cNvPr>
          <p:cNvSpPr>
            <a:spLocks noGrp="1"/>
          </p:cNvSpPr>
          <p:nvPr>
            <p:ph type="title"/>
          </p:nvPr>
        </p:nvSpPr>
        <p:spPr>
          <a:xfrm>
            <a:off x="628651" y="222224"/>
            <a:ext cx="7886700" cy="994172"/>
          </a:xfrm>
          <a:prstGeom prst="rect">
            <a:avLst/>
          </a:prstGeom>
        </p:spPr>
        <p:txBody>
          <a:bodyPr>
            <a:normAutofit/>
          </a:bodyPr>
          <a:lstStyle>
            <a:lvl1pPr>
              <a:defRPr sz="2100" b="1">
                <a:solidFill>
                  <a:srgbClr val="0070C0"/>
                </a:solidFill>
                <a:latin typeface="Arial" panose="020B0604020202020204" pitchFamily="34" charset="0"/>
                <a:cs typeface="Arial" panose="020B0604020202020204" pitchFamily="34" charset="0"/>
              </a:defRPr>
            </a:lvl1pPr>
          </a:lstStyle>
          <a:p>
            <a:r>
              <a:rPr lang="en-US" dirty="0"/>
              <a:t>Click to edit Master title style</a:t>
            </a:r>
            <a:endParaRPr lang="en-GB" dirty="0"/>
          </a:p>
        </p:txBody>
      </p:sp>
      <p:pic>
        <p:nvPicPr>
          <p:cNvPr id="7" name="Picture 6">
            <a:extLst>
              <a:ext uri="{FF2B5EF4-FFF2-40B4-BE49-F238E27FC236}">
                <a16:creationId xmlns:a16="http://schemas.microsoft.com/office/drawing/2014/main" id="{AAE58710-70EB-4C22-A6BB-77748C279F12}"/>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
        <p:nvSpPr>
          <p:cNvPr id="5" name="Text Placeholder 2">
            <a:extLst>
              <a:ext uri="{FF2B5EF4-FFF2-40B4-BE49-F238E27FC236}">
                <a16:creationId xmlns:a16="http://schemas.microsoft.com/office/drawing/2014/main" id="{A08741F9-24B9-40DB-91AB-55F96D726D1E}"/>
              </a:ext>
            </a:extLst>
          </p:cNvPr>
          <p:cNvSpPr>
            <a:spLocks noGrp="1"/>
          </p:cNvSpPr>
          <p:nvPr>
            <p:ph type="body" idx="1"/>
          </p:nvPr>
        </p:nvSpPr>
        <p:spPr>
          <a:xfrm>
            <a:off x="628651" y="1354265"/>
            <a:ext cx="4769260" cy="3201049"/>
          </a:xfrm>
          <a:prstGeom prst="rect">
            <a:avLst/>
          </a:prstGeom>
        </p:spPr>
        <p:txBody>
          <a:bodyPr>
            <a:normAutofit/>
          </a:bodyPr>
          <a:lstStyle>
            <a:lvl1pPr marL="0" indent="0">
              <a:buNone/>
              <a:defRPr sz="1951" b="0">
                <a:solidFill>
                  <a:schemeClr val="tx1"/>
                </a:solidFill>
              </a:defRPr>
            </a:lvl1pPr>
            <a:lvl2pPr marL="342891" indent="0">
              <a:buNone/>
              <a:defRPr sz="1500">
                <a:solidFill>
                  <a:schemeClr val="tx1">
                    <a:tint val="75000"/>
                  </a:schemeClr>
                </a:solidFill>
              </a:defRPr>
            </a:lvl2pPr>
            <a:lvl3pPr marL="685783" indent="0">
              <a:buNone/>
              <a:defRPr sz="1351">
                <a:solidFill>
                  <a:schemeClr val="tx1">
                    <a:tint val="75000"/>
                  </a:schemeClr>
                </a:solidFill>
              </a:defRPr>
            </a:lvl3pPr>
            <a:lvl4pPr marL="1028674" indent="0">
              <a:buNone/>
              <a:defRPr sz="1200">
                <a:solidFill>
                  <a:schemeClr val="tx1">
                    <a:tint val="75000"/>
                  </a:schemeClr>
                </a:solidFill>
              </a:defRPr>
            </a:lvl4pPr>
            <a:lvl5pPr marL="1371566" indent="0">
              <a:buNone/>
              <a:defRPr sz="1200">
                <a:solidFill>
                  <a:schemeClr val="tx1">
                    <a:tint val="75000"/>
                  </a:schemeClr>
                </a:solidFill>
              </a:defRPr>
            </a:lvl5pPr>
            <a:lvl6pPr marL="1714457" indent="0">
              <a:buNone/>
              <a:defRPr sz="1200">
                <a:solidFill>
                  <a:schemeClr val="tx1">
                    <a:tint val="75000"/>
                  </a:schemeClr>
                </a:solidFill>
              </a:defRPr>
            </a:lvl6pPr>
            <a:lvl7pPr marL="2057349" indent="0">
              <a:buNone/>
              <a:defRPr sz="1200">
                <a:solidFill>
                  <a:schemeClr val="tx1">
                    <a:tint val="75000"/>
                  </a:schemeClr>
                </a:solidFill>
              </a:defRPr>
            </a:lvl7pPr>
            <a:lvl8pPr marL="2400240" indent="0">
              <a:buNone/>
              <a:defRPr sz="1200">
                <a:solidFill>
                  <a:schemeClr val="tx1">
                    <a:tint val="75000"/>
                  </a:schemeClr>
                </a:solidFill>
              </a:defRPr>
            </a:lvl8pPr>
            <a:lvl9pPr marL="2743131" indent="0">
              <a:buNone/>
              <a:defRPr sz="1200">
                <a:solidFill>
                  <a:schemeClr val="tx1">
                    <a:tint val="75000"/>
                  </a:schemeClr>
                </a:solidFill>
              </a:defRPr>
            </a:lvl9pPr>
          </a:lstStyle>
          <a:p>
            <a:pPr lvl="0"/>
            <a:endParaRPr lang="en-US" dirty="0"/>
          </a:p>
        </p:txBody>
      </p:sp>
    </p:spTree>
    <p:extLst>
      <p:ext uri="{BB962C8B-B14F-4D97-AF65-F5344CB8AC3E}">
        <p14:creationId xmlns:p14="http://schemas.microsoft.com/office/powerpoint/2010/main" val="4255952697"/>
      </p:ext>
    </p:extLst>
  </p:cSld>
  <p:clrMapOvr>
    <a:masterClrMapping/>
  </p:clrMapOvr>
  <p:extLst>
    <p:ext uri="{DCECCB84-F9BA-43D5-87BE-67443E8EF086}">
      <p15:sldGuideLst xmlns:p15="http://schemas.microsoft.com/office/powerpoint/2012/main">
        <p15:guide id="1" orient="horz" pos="278" userDrawn="1">
          <p15:clr>
            <a:srgbClr val="FBAE40"/>
          </p15:clr>
        </p15:guide>
        <p15:guide id="2" pos="3840" userDrawn="1">
          <p15:clr>
            <a:srgbClr val="FBAE40"/>
          </p15:clr>
        </p15:guide>
      </p15:sldGuideLst>
    </p:ext>
  </p:extLst>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End Slide 1">
    <p:spTree>
      <p:nvGrpSpPr>
        <p:cNvPr id="1" name=""/>
        <p:cNvGrpSpPr/>
        <p:nvPr/>
      </p:nvGrpSpPr>
      <p:grpSpPr>
        <a:xfrm>
          <a:off x="0" y="0"/>
          <a:ext cx="0" cy="0"/>
          <a:chOff x="0" y="0"/>
          <a:chExt cx="0" cy="0"/>
        </a:xfrm>
      </p:grpSpPr>
      <p:pic>
        <p:nvPicPr>
          <p:cNvPr id="12" name="Picture 11" descr="White_Hand Message.png">
            <a:extLst>
              <a:ext uri="{FF2B5EF4-FFF2-40B4-BE49-F238E27FC236}">
                <a16:creationId xmlns:a16="http://schemas.microsoft.com/office/drawing/2014/main" id="{6617664C-5F77-4524-8F48-005899526B47}"/>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330245" y="494072"/>
            <a:ext cx="3594963" cy="4649429"/>
          </a:xfrm>
          <a:prstGeom prst="rect">
            <a:avLst/>
          </a:prstGeom>
        </p:spPr>
      </p:pic>
      <p:pic>
        <p:nvPicPr>
          <p:cNvPr id="13" name="Picture 12">
            <a:extLst>
              <a:ext uri="{FF2B5EF4-FFF2-40B4-BE49-F238E27FC236}">
                <a16:creationId xmlns:a16="http://schemas.microsoft.com/office/drawing/2014/main" id="{9755C576-8831-4470-9ABC-F8FF6E66F095}"/>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Tree>
    <p:extLst>
      <p:ext uri="{BB962C8B-B14F-4D97-AF65-F5344CB8AC3E}">
        <p14:creationId xmlns:p14="http://schemas.microsoft.com/office/powerpoint/2010/main" val="4264870433"/>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End Slide 2">
    <p:spTree>
      <p:nvGrpSpPr>
        <p:cNvPr id="1" name=""/>
        <p:cNvGrpSpPr/>
        <p:nvPr/>
      </p:nvGrpSpPr>
      <p:grpSpPr>
        <a:xfrm>
          <a:off x="0" y="0"/>
          <a:ext cx="0" cy="0"/>
          <a:chOff x="0" y="0"/>
          <a:chExt cx="0" cy="0"/>
        </a:xfrm>
      </p:grpSpPr>
      <p:sp>
        <p:nvSpPr>
          <p:cNvPr id="11" name="Picture Placeholder 14">
            <a:extLst>
              <a:ext uri="{FF2B5EF4-FFF2-40B4-BE49-F238E27FC236}">
                <a16:creationId xmlns:a16="http://schemas.microsoft.com/office/drawing/2014/main" id="{BAFDD7AD-A3E4-4E70-B636-8BDF010DA09B}"/>
              </a:ext>
            </a:extLst>
          </p:cNvPr>
          <p:cNvSpPr>
            <a:spLocks noGrp="1"/>
          </p:cNvSpPr>
          <p:nvPr>
            <p:ph type="pic" sz="quarter" idx="12" hasCustomPrompt="1"/>
          </p:nvPr>
        </p:nvSpPr>
        <p:spPr>
          <a:xfrm>
            <a:off x="0" y="0"/>
            <a:ext cx="9144000" cy="5143500"/>
          </a:xfrm>
          <a:prstGeom prst="roundRect">
            <a:avLst>
              <a:gd name="adj" fmla="val 2031"/>
            </a:avLst>
          </a:prstGeom>
          <a:noFill/>
        </p:spPr>
        <p:txBody>
          <a:bodyPr vert="horz" anchor="t"/>
          <a:lstStyle>
            <a:lvl1pPr marL="0" indent="0" algn="ctr">
              <a:buFontTx/>
              <a:buNone/>
              <a:defRPr sz="1200" b="0">
                <a:solidFill>
                  <a:schemeClr val="tx1"/>
                </a:solidFill>
                <a:latin typeface="+mj-lt"/>
              </a:defRPr>
            </a:lvl1pPr>
          </a:lstStyle>
          <a:p>
            <a:r>
              <a:rPr lang="en-GB" noProof="0"/>
              <a:t>Click icon to add picture</a:t>
            </a:r>
          </a:p>
        </p:txBody>
      </p:sp>
      <p:sp>
        <p:nvSpPr>
          <p:cNvPr id="9" name="Rounded Rectangle 40">
            <a:extLst>
              <a:ext uri="{FF2B5EF4-FFF2-40B4-BE49-F238E27FC236}">
                <a16:creationId xmlns:a16="http://schemas.microsoft.com/office/drawing/2014/main" id="{F3B0442B-252C-4D6A-A7BC-A681E02D367C}"/>
              </a:ext>
            </a:extLst>
          </p:cNvPr>
          <p:cNvSpPr/>
          <p:nvPr userDrawn="1"/>
        </p:nvSpPr>
        <p:spPr>
          <a:xfrm>
            <a:off x="6436450" y="1891976"/>
            <a:ext cx="2492247" cy="2493481"/>
          </a:xfrm>
          <a:prstGeom prst="roundRect">
            <a:avLst>
              <a:gd name="adj" fmla="val 1968"/>
            </a:avLst>
          </a:prstGeom>
          <a:solidFill>
            <a:srgbClr val="C6352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solidFill>
                <a:schemeClr val="accent1"/>
              </a:solidFill>
            </a:endParaRPr>
          </a:p>
        </p:txBody>
      </p:sp>
      <p:sp>
        <p:nvSpPr>
          <p:cNvPr id="7" name="Content Placeholder 8">
            <a:extLst>
              <a:ext uri="{FF2B5EF4-FFF2-40B4-BE49-F238E27FC236}">
                <a16:creationId xmlns:a16="http://schemas.microsoft.com/office/drawing/2014/main" id="{51B2D3D1-AB23-4D61-B074-3D0DA2179012}"/>
              </a:ext>
            </a:extLst>
          </p:cNvPr>
          <p:cNvSpPr>
            <a:spLocks noGrp="1"/>
          </p:cNvSpPr>
          <p:nvPr>
            <p:ph idx="36"/>
          </p:nvPr>
        </p:nvSpPr>
        <p:spPr>
          <a:xfrm>
            <a:off x="6578598" y="2053293"/>
            <a:ext cx="2207951" cy="2101206"/>
          </a:xfrm>
        </p:spPr>
        <p:txBody>
          <a:bodyPr/>
          <a:lstStyle/>
          <a:p>
            <a:r>
              <a:rPr lang="en-US" dirty="0">
                <a:solidFill>
                  <a:srgbClr val="FFFFFF"/>
                </a:solidFill>
              </a:rPr>
              <a:t>Full-bleed images</a:t>
            </a:r>
          </a:p>
          <a:p>
            <a:endParaRPr lang="en-US" sz="751" dirty="0">
              <a:solidFill>
                <a:srgbClr val="FFFFFF"/>
              </a:solidFill>
            </a:endParaRPr>
          </a:p>
          <a:p>
            <a:r>
              <a:rPr lang="en-US" sz="900" dirty="0">
                <a:solidFill>
                  <a:srgbClr val="FFFFFF"/>
                </a:solidFill>
              </a:rPr>
              <a:t>Use the grey grid to place copy boxes and icons over full-bleed images, then delete it. </a:t>
            </a:r>
            <a:br>
              <a:rPr lang="en-US" sz="900" dirty="0">
                <a:solidFill>
                  <a:srgbClr val="FFFFFF"/>
                </a:solidFill>
              </a:rPr>
            </a:br>
            <a:endParaRPr lang="en-US" sz="900" dirty="0">
              <a:solidFill>
                <a:srgbClr val="FFFFFF"/>
              </a:solidFill>
            </a:endParaRPr>
          </a:p>
          <a:p>
            <a:r>
              <a:rPr lang="en-US" sz="900" dirty="0">
                <a:solidFill>
                  <a:srgbClr val="FFFFFF"/>
                </a:solidFill>
              </a:rPr>
              <a:t>Pick out </a:t>
            </a:r>
            <a:r>
              <a:rPr lang="en-US" sz="900" dirty="0" err="1">
                <a:solidFill>
                  <a:srgbClr val="FFFFFF"/>
                </a:solidFill>
              </a:rPr>
              <a:t>colours</a:t>
            </a:r>
            <a:r>
              <a:rPr lang="en-US" sz="900" dirty="0">
                <a:solidFill>
                  <a:srgbClr val="FFFFFF"/>
                </a:solidFill>
              </a:rPr>
              <a:t> from the image, or use contrasting </a:t>
            </a:r>
            <a:r>
              <a:rPr lang="en-US" sz="900" dirty="0" err="1">
                <a:solidFill>
                  <a:srgbClr val="FFFFFF"/>
                </a:solidFill>
              </a:rPr>
              <a:t>colours</a:t>
            </a:r>
            <a:r>
              <a:rPr lang="en-US" sz="900" dirty="0">
                <a:solidFill>
                  <a:srgbClr val="FFFFFF"/>
                </a:solidFill>
              </a:rPr>
              <a:t>. </a:t>
            </a:r>
          </a:p>
        </p:txBody>
      </p:sp>
      <p:pic>
        <p:nvPicPr>
          <p:cNvPr id="8" name="Picture Placeholder 1" descr="Heart_Crisp Blue.png">
            <a:extLst>
              <a:ext uri="{FF2B5EF4-FFF2-40B4-BE49-F238E27FC236}">
                <a16:creationId xmlns:a16="http://schemas.microsoft.com/office/drawing/2014/main" id="{5ED3DB3A-ECFA-4F51-95AE-6433C794FAA7}"/>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a:fillRect/>
          </a:stretch>
        </p:blipFill>
        <p:spPr>
          <a:xfrm>
            <a:off x="8015938" y="996642"/>
            <a:ext cx="830809" cy="830809"/>
          </a:xfrm>
          <a:prstGeom prst="rect">
            <a:avLst/>
          </a:prstGeom>
        </p:spPr>
      </p:pic>
      <p:pic>
        <p:nvPicPr>
          <p:cNvPr id="6" name="Picture 5">
            <a:extLst>
              <a:ext uri="{FF2B5EF4-FFF2-40B4-BE49-F238E27FC236}">
                <a16:creationId xmlns:a16="http://schemas.microsoft.com/office/drawing/2014/main" id="{55ED5627-E9E2-4CDB-8897-670AFA2E4CB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Tree>
    <p:extLst>
      <p:ext uri="{BB962C8B-B14F-4D97-AF65-F5344CB8AC3E}">
        <p14:creationId xmlns:p14="http://schemas.microsoft.com/office/powerpoint/2010/main" val="88123279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userDrawn="1">
  <p:cSld name="Body and Content 1">
    <p:spTree>
      <p:nvGrpSpPr>
        <p:cNvPr id="1" name=""/>
        <p:cNvGrpSpPr/>
        <p:nvPr/>
      </p:nvGrpSpPr>
      <p:grpSpPr>
        <a:xfrm>
          <a:off x="0" y="0"/>
          <a:ext cx="0" cy="0"/>
          <a:chOff x="0" y="0"/>
          <a:chExt cx="0" cy="0"/>
        </a:xfrm>
      </p:grpSpPr>
    </p:spTree>
    <p:extLst>
      <p:ext uri="{BB962C8B-B14F-4D97-AF65-F5344CB8AC3E}">
        <p14:creationId xmlns:p14="http://schemas.microsoft.com/office/powerpoint/2010/main" val="1451718352"/>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Thank You / Contact Details 1">
    <p:bg>
      <p:bgPr>
        <a:solidFill>
          <a:schemeClr val="tx2"/>
        </a:solidFill>
        <a:effectLst/>
      </p:bgPr>
    </p:bg>
    <p:spTree>
      <p:nvGrpSpPr>
        <p:cNvPr id="1" name=""/>
        <p:cNvGrpSpPr/>
        <p:nvPr/>
      </p:nvGrpSpPr>
      <p:grpSpPr>
        <a:xfrm>
          <a:off x="0" y="0"/>
          <a:ext cx="0" cy="0"/>
          <a:chOff x="0" y="0"/>
          <a:chExt cx="0" cy="0"/>
        </a:xfrm>
      </p:grpSpPr>
      <p:pic>
        <p:nvPicPr>
          <p:cNvPr id="6" name="Graphic 5">
            <a:extLst>
              <a:ext uri="{FF2B5EF4-FFF2-40B4-BE49-F238E27FC236}">
                <a16:creationId xmlns:a16="http://schemas.microsoft.com/office/drawing/2014/main" id="{90AB2CBD-3A75-504F-90AF-7D41806C6D7E}"/>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8" name="Picture Placeholder 7">
            <a:extLst>
              <a:ext uri="{FF2B5EF4-FFF2-40B4-BE49-F238E27FC236}">
                <a16:creationId xmlns:a16="http://schemas.microsoft.com/office/drawing/2014/main" id="{044989C4-6A7E-9648-A812-C3AC8F181B90}"/>
              </a:ext>
            </a:extLst>
          </p:cNvPr>
          <p:cNvSpPr>
            <a:spLocks noGrp="1"/>
          </p:cNvSpPr>
          <p:nvPr>
            <p:ph type="pic" sz="quarter" idx="10" hasCustomPrompt="1"/>
          </p:nvPr>
        </p:nvSpPr>
        <p:spPr>
          <a:xfrm>
            <a:off x="4591052" y="358777"/>
            <a:ext cx="4197099" cy="4197099"/>
          </a:xfrm>
          <a:custGeom>
            <a:avLst/>
            <a:gdLst>
              <a:gd name="connsiteX0" fmla="*/ 36095 w 4197099"/>
              <a:gd name="connsiteY0" fmla="*/ 0 h 4197099"/>
              <a:gd name="connsiteX1" fmla="*/ 4161130 w 4197099"/>
              <a:gd name="connsiteY1" fmla="*/ 0 h 4197099"/>
              <a:gd name="connsiteX2" fmla="*/ 4197099 w 4197099"/>
              <a:gd name="connsiteY2" fmla="*/ 35968 h 4197099"/>
              <a:gd name="connsiteX3" fmla="*/ 4197099 w 4197099"/>
              <a:gd name="connsiteY3" fmla="*/ 4161130 h 4197099"/>
              <a:gd name="connsiteX4" fmla="*/ 4161130 w 4197099"/>
              <a:gd name="connsiteY4" fmla="*/ 4197099 h 4197099"/>
              <a:gd name="connsiteX5" fmla="*/ 36095 w 4197099"/>
              <a:gd name="connsiteY5" fmla="*/ 4197099 h 4197099"/>
              <a:gd name="connsiteX6" fmla="*/ 0 w 4197099"/>
              <a:gd name="connsiteY6" fmla="*/ 4161130 h 4197099"/>
              <a:gd name="connsiteX7" fmla="*/ 0 w 4197099"/>
              <a:gd name="connsiteY7" fmla="*/ 36095 h 4197099"/>
              <a:gd name="connsiteX8" fmla="*/ 36095 w 4197099"/>
              <a:gd name="connsiteY8" fmla="*/ 0 h 41970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97099" h="4197099">
                <a:moveTo>
                  <a:pt x="36095" y="0"/>
                </a:moveTo>
                <a:lnTo>
                  <a:pt x="4161130" y="0"/>
                </a:lnTo>
                <a:cubicBezTo>
                  <a:pt x="4180995" y="0"/>
                  <a:pt x="4197099" y="16103"/>
                  <a:pt x="4197099" y="35968"/>
                </a:cubicBezTo>
                <a:lnTo>
                  <a:pt x="4197099" y="4161130"/>
                </a:lnTo>
                <a:cubicBezTo>
                  <a:pt x="4197099" y="4180995"/>
                  <a:pt x="4180995" y="4197099"/>
                  <a:pt x="4161130" y="4197099"/>
                </a:cubicBezTo>
                <a:lnTo>
                  <a:pt x="36095" y="4197099"/>
                </a:lnTo>
                <a:cubicBezTo>
                  <a:pt x="16210" y="4197099"/>
                  <a:pt x="70" y="4181021"/>
                  <a:pt x="0" y="4161130"/>
                </a:cubicBezTo>
                <a:lnTo>
                  <a:pt x="0" y="36095"/>
                </a:lnTo>
                <a:cubicBezTo>
                  <a:pt x="0" y="16160"/>
                  <a:pt x="16160" y="0"/>
                  <a:pt x="36095" y="0"/>
                </a:cubicBezTo>
                <a:close/>
              </a:path>
            </a:pathLst>
          </a:custGeom>
        </p:spPr>
        <p:txBody>
          <a:bodyPr wrap="square" lIns="0" tIns="0" rIns="0" bIns="0" anchor="ctr">
            <a:noAutofit/>
          </a:bodyPr>
          <a:lstStyle>
            <a:lvl1pPr marL="0" indent="0" algn="ctr">
              <a:buNone/>
              <a:defRPr sz="1500" b="1">
                <a:solidFill>
                  <a:schemeClr val="bg1"/>
                </a:solidFill>
              </a:defRPr>
            </a:lvl1pPr>
          </a:lstStyle>
          <a:p>
            <a:r>
              <a:rPr lang="en-GB"/>
              <a:t>Click to insert image</a:t>
            </a:r>
          </a:p>
        </p:txBody>
      </p:sp>
      <p:sp>
        <p:nvSpPr>
          <p:cNvPr id="9" name="Vertical Text Placeholder 28">
            <a:extLst>
              <a:ext uri="{FF2B5EF4-FFF2-40B4-BE49-F238E27FC236}">
                <a16:creationId xmlns:a16="http://schemas.microsoft.com/office/drawing/2014/main" id="{6A437B45-EBD7-2F4E-8945-CA1460E31B85}"/>
              </a:ext>
            </a:extLst>
          </p:cNvPr>
          <p:cNvSpPr>
            <a:spLocks noGrp="1"/>
          </p:cNvSpPr>
          <p:nvPr>
            <p:ph type="body" orient="vert" sz="quarter" idx="23" hasCustomPrompt="1"/>
          </p:nvPr>
        </p:nvSpPr>
        <p:spPr>
          <a:xfrm rot="10800000">
            <a:off x="8527072" y="355849"/>
            <a:ext cx="259857" cy="4197098"/>
          </a:xfrm>
          <a:prstGeom prst="rect">
            <a:avLst/>
          </a:prstGeom>
        </p:spPr>
        <p:txBody>
          <a:bodyPr vert="eaVert" lIns="72000" tIns="72000" rIns="72000" bIns="72000" anchor="b"/>
          <a:lstStyle>
            <a:lvl1pPr marL="0" indent="0" algn="r">
              <a:lnSpc>
                <a:spcPct val="110000"/>
              </a:lnSpc>
              <a:spcBef>
                <a:spcPts val="0"/>
              </a:spcBef>
              <a:buNone/>
              <a:defRPr sz="600">
                <a:solidFill>
                  <a:schemeClr val="bg1"/>
                </a:solidFill>
              </a:defRPr>
            </a:lvl1pPr>
            <a:lvl2pPr>
              <a:defRPr sz="500"/>
            </a:lvl2pPr>
            <a:lvl3pPr>
              <a:defRPr sz="500"/>
            </a:lvl3pPr>
            <a:lvl4pPr>
              <a:defRPr sz="500"/>
            </a:lvl4pPr>
            <a:lvl5pPr>
              <a:defRPr sz="500"/>
            </a:lvl5pPr>
          </a:lstStyle>
          <a:p>
            <a:pPr lvl="0"/>
            <a:r>
              <a:rPr lang="en-GB"/>
              <a:t>WaterAid/Photographer Name</a:t>
            </a:r>
          </a:p>
        </p:txBody>
      </p:sp>
      <p:pic>
        <p:nvPicPr>
          <p:cNvPr id="12" name="Graphic 11">
            <a:extLst>
              <a:ext uri="{FF2B5EF4-FFF2-40B4-BE49-F238E27FC236}">
                <a16:creationId xmlns:a16="http://schemas.microsoft.com/office/drawing/2014/main" id="{F9F387B1-1331-B847-B54A-27C5D25C0936}"/>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358775" y="358775"/>
            <a:ext cx="4194175" cy="3346450"/>
          </a:xfrm>
          <a:prstGeom prst="rect">
            <a:avLst/>
          </a:prstGeom>
        </p:spPr>
      </p:pic>
      <p:sp>
        <p:nvSpPr>
          <p:cNvPr id="16" name="Text Placeholder 33">
            <a:extLst>
              <a:ext uri="{FF2B5EF4-FFF2-40B4-BE49-F238E27FC236}">
                <a16:creationId xmlns:a16="http://schemas.microsoft.com/office/drawing/2014/main" id="{09E33A64-782B-0F44-8A71-ADB1D3674893}"/>
              </a:ext>
            </a:extLst>
          </p:cNvPr>
          <p:cNvSpPr>
            <a:spLocks noGrp="1"/>
          </p:cNvSpPr>
          <p:nvPr>
            <p:ph type="body" sz="quarter" idx="14" hasCustomPrompt="1"/>
          </p:nvPr>
        </p:nvSpPr>
        <p:spPr>
          <a:xfrm>
            <a:off x="356306" y="355853"/>
            <a:ext cx="4194175" cy="3349371"/>
          </a:xfrm>
          <a:prstGeom prst="rect">
            <a:avLst/>
          </a:prstGeom>
        </p:spPr>
        <p:txBody>
          <a:bodyPr lIns="72000" tIns="72000" rIns="72000" bIns="72000" anchor="ctr"/>
          <a:lstStyle>
            <a:lvl1pPr marL="0" indent="0">
              <a:lnSpc>
                <a:spcPct val="110000"/>
              </a:lnSpc>
              <a:spcBef>
                <a:spcPts val="0"/>
              </a:spcBef>
              <a:buNone/>
              <a:defRPr sz="3500" b="1" i="0">
                <a:solidFill>
                  <a:schemeClr val="tx2"/>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a:t>Thank you / contact details</a:t>
            </a:r>
          </a:p>
        </p:txBody>
      </p:sp>
      <p:sp>
        <p:nvSpPr>
          <p:cNvPr id="18" name="Text Placeholder 33">
            <a:extLst>
              <a:ext uri="{FF2B5EF4-FFF2-40B4-BE49-F238E27FC236}">
                <a16:creationId xmlns:a16="http://schemas.microsoft.com/office/drawing/2014/main" id="{F79B66D2-3D05-2846-9949-27F5D452511D}"/>
              </a:ext>
            </a:extLst>
          </p:cNvPr>
          <p:cNvSpPr>
            <a:spLocks noGrp="1"/>
          </p:cNvSpPr>
          <p:nvPr>
            <p:ph type="body" sz="quarter" idx="19" hasCustomPrompt="1"/>
          </p:nvPr>
        </p:nvSpPr>
        <p:spPr>
          <a:xfrm>
            <a:off x="355213" y="3985917"/>
            <a:ext cx="2507688" cy="207034"/>
          </a:xfrm>
          <a:prstGeom prst="rect">
            <a:avLst/>
          </a:prstGeom>
        </p:spPr>
        <p:txBody>
          <a:bodyPr lIns="72000" tIns="0" rIns="0" bIns="0" anchor="b"/>
          <a:lstStyle>
            <a:lvl1pPr marL="0" indent="0">
              <a:lnSpc>
                <a:spcPct val="110000"/>
              </a:lnSpc>
              <a:spcBef>
                <a:spcPts val="0"/>
              </a:spcBef>
              <a:buNone/>
              <a:defRPr sz="1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a:t>Presenter name</a:t>
            </a:r>
          </a:p>
        </p:txBody>
      </p:sp>
      <p:sp>
        <p:nvSpPr>
          <p:cNvPr id="19" name="Text Placeholder 33">
            <a:extLst>
              <a:ext uri="{FF2B5EF4-FFF2-40B4-BE49-F238E27FC236}">
                <a16:creationId xmlns:a16="http://schemas.microsoft.com/office/drawing/2014/main" id="{B129BC94-F05B-C94E-9E2E-C68C2CF99577}"/>
              </a:ext>
            </a:extLst>
          </p:cNvPr>
          <p:cNvSpPr>
            <a:spLocks noGrp="1"/>
          </p:cNvSpPr>
          <p:nvPr>
            <p:ph type="body" sz="quarter" idx="20" hasCustomPrompt="1"/>
          </p:nvPr>
        </p:nvSpPr>
        <p:spPr>
          <a:xfrm>
            <a:off x="355213" y="4195874"/>
            <a:ext cx="2507688" cy="180000"/>
          </a:xfrm>
          <a:prstGeom prst="rect">
            <a:avLst/>
          </a:prstGeom>
        </p:spPr>
        <p:txBody>
          <a:bodyPr lIns="72000" tIns="0" rIns="0" bIns="0" anchor="b"/>
          <a:lstStyle>
            <a:lvl1pPr marL="0" indent="0">
              <a:lnSpc>
                <a:spcPct val="110000"/>
              </a:lnSpc>
              <a:spcBef>
                <a:spcPts val="0"/>
              </a:spcBef>
              <a:buNone/>
              <a:defRPr sz="1000" b="0"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a:t>Role title</a:t>
            </a:r>
          </a:p>
        </p:txBody>
      </p:sp>
      <p:sp>
        <p:nvSpPr>
          <p:cNvPr id="20" name="Text Placeholder 33">
            <a:extLst>
              <a:ext uri="{FF2B5EF4-FFF2-40B4-BE49-F238E27FC236}">
                <a16:creationId xmlns:a16="http://schemas.microsoft.com/office/drawing/2014/main" id="{BCF8BB67-E972-F348-936D-7F476BE76A14}"/>
              </a:ext>
            </a:extLst>
          </p:cNvPr>
          <p:cNvSpPr>
            <a:spLocks noGrp="1"/>
          </p:cNvSpPr>
          <p:nvPr>
            <p:ph type="body" sz="quarter" idx="21" hasCustomPrompt="1"/>
          </p:nvPr>
        </p:nvSpPr>
        <p:spPr>
          <a:xfrm>
            <a:off x="355213" y="4375874"/>
            <a:ext cx="2507688" cy="180000"/>
          </a:xfrm>
          <a:prstGeom prst="rect">
            <a:avLst/>
          </a:prstGeom>
        </p:spPr>
        <p:txBody>
          <a:bodyPr lIns="72000" tIns="0" rIns="0" bIns="0" anchor="b"/>
          <a:lstStyle>
            <a:lvl1pPr marL="0" indent="0">
              <a:lnSpc>
                <a:spcPct val="110000"/>
              </a:lnSpc>
              <a:spcBef>
                <a:spcPts val="0"/>
              </a:spcBef>
              <a:buNone/>
              <a:defRPr sz="1000" b="0"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a:t>Date</a:t>
            </a:r>
          </a:p>
        </p:txBody>
      </p:sp>
    </p:spTree>
    <p:extLst>
      <p:ext uri="{BB962C8B-B14F-4D97-AF65-F5344CB8AC3E}">
        <p14:creationId xmlns:p14="http://schemas.microsoft.com/office/powerpoint/2010/main" val="1121769509"/>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Thank You / Contact Details 2">
    <p:bg>
      <p:bgPr>
        <a:solidFill>
          <a:schemeClr val="tx2"/>
        </a:solidFill>
        <a:effectLst/>
      </p:bgPr>
    </p:bg>
    <p:spTree>
      <p:nvGrpSpPr>
        <p:cNvPr id="1" name=""/>
        <p:cNvGrpSpPr/>
        <p:nvPr/>
      </p:nvGrpSpPr>
      <p:grpSpPr>
        <a:xfrm>
          <a:off x="0" y="0"/>
          <a:ext cx="0" cy="0"/>
          <a:chOff x="0" y="0"/>
          <a:chExt cx="0" cy="0"/>
        </a:xfrm>
      </p:grpSpPr>
      <p:pic>
        <p:nvPicPr>
          <p:cNvPr id="6" name="Graphic 5">
            <a:extLst>
              <a:ext uri="{FF2B5EF4-FFF2-40B4-BE49-F238E27FC236}">
                <a16:creationId xmlns:a16="http://schemas.microsoft.com/office/drawing/2014/main" id="{90AB2CBD-3A75-504F-90AF-7D41806C6D7E}"/>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8" name="Picture Placeholder 7">
            <a:extLst>
              <a:ext uri="{FF2B5EF4-FFF2-40B4-BE49-F238E27FC236}">
                <a16:creationId xmlns:a16="http://schemas.microsoft.com/office/drawing/2014/main" id="{044989C4-6A7E-9648-A812-C3AC8F181B90}"/>
              </a:ext>
            </a:extLst>
          </p:cNvPr>
          <p:cNvSpPr>
            <a:spLocks noGrp="1"/>
          </p:cNvSpPr>
          <p:nvPr>
            <p:ph type="pic" sz="quarter" idx="10" hasCustomPrompt="1"/>
          </p:nvPr>
        </p:nvSpPr>
        <p:spPr>
          <a:xfrm>
            <a:off x="358776" y="358777"/>
            <a:ext cx="4197099" cy="4197099"/>
          </a:xfrm>
          <a:custGeom>
            <a:avLst/>
            <a:gdLst>
              <a:gd name="connsiteX0" fmla="*/ 36095 w 4197099"/>
              <a:gd name="connsiteY0" fmla="*/ 0 h 4197099"/>
              <a:gd name="connsiteX1" fmla="*/ 4161130 w 4197099"/>
              <a:gd name="connsiteY1" fmla="*/ 0 h 4197099"/>
              <a:gd name="connsiteX2" fmla="*/ 4197099 w 4197099"/>
              <a:gd name="connsiteY2" fmla="*/ 35968 h 4197099"/>
              <a:gd name="connsiteX3" fmla="*/ 4197099 w 4197099"/>
              <a:gd name="connsiteY3" fmla="*/ 4161130 h 4197099"/>
              <a:gd name="connsiteX4" fmla="*/ 4161130 w 4197099"/>
              <a:gd name="connsiteY4" fmla="*/ 4197099 h 4197099"/>
              <a:gd name="connsiteX5" fmla="*/ 36095 w 4197099"/>
              <a:gd name="connsiteY5" fmla="*/ 4197099 h 4197099"/>
              <a:gd name="connsiteX6" fmla="*/ 0 w 4197099"/>
              <a:gd name="connsiteY6" fmla="*/ 4161130 h 4197099"/>
              <a:gd name="connsiteX7" fmla="*/ 0 w 4197099"/>
              <a:gd name="connsiteY7" fmla="*/ 36095 h 4197099"/>
              <a:gd name="connsiteX8" fmla="*/ 36095 w 4197099"/>
              <a:gd name="connsiteY8" fmla="*/ 0 h 41970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97099" h="4197099">
                <a:moveTo>
                  <a:pt x="36095" y="0"/>
                </a:moveTo>
                <a:lnTo>
                  <a:pt x="4161130" y="0"/>
                </a:lnTo>
                <a:cubicBezTo>
                  <a:pt x="4180995" y="0"/>
                  <a:pt x="4197099" y="16103"/>
                  <a:pt x="4197099" y="35968"/>
                </a:cubicBezTo>
                <a:lnTo>
                  <a:pt x="4197099" y="4161130"/>
                </a:lnTo>
                <a:cubicBezTo>
                  <a:pt x="4197099" y="4180995"/>
                  <a:pt x="4180995" y="4197099"/>
                  <a:pt x="4161130" y="4197099"/>
                </a:cubicBezTo>
                <a:lnTo>
                  <a:pt x="36095" y="4197099"/>
                </a:lnTo>
                <a:cubicBezTo>
                  <a:pt x="16210" y="4197099"/>
                  <a:pt x="70" y="4181021"/>
                  <a:pt x="0" y="4161130"/>
                </a:cubicBezTo>
                <a:lnTo>
                  <a:pt x="0" y="36095"/>
                </a:lnTo>
                <a:cubicBezTo>
                  <a:pt x="0" y="16160"/>
                  <a:pt x="16160" y="0"/>
                  <a:pt x="36095" y="0"/>
                </a:cubicBezTo>
                <a:close/>
              </a:path>
            </a:pathLst>
          </a:custGeom>
        </p:spPr>
        <p:txBody>
          <a:bodyPr wrap="square" lIns="0" tIns="0" rIns="0" bIns="0" anchor="ctr">
            <a:noAutofit/>
          </a:bodyPr>
          <a:lstStyle>
            <a:lvl1pPr marL="0" indent="0" algn="ctr">
              <a:buNone/>
              <a:defRPr sz="1500" b="1">
                <a:solidFill>
                  <a:schemeClr val="bg1"/>
                </a:solidFill>
              </a:defRPr>
            </a:lvl1pPr>
          </a:lstStyle>
          <a:p>
            <a:r>
              <a:rPr lang="en-GB"/>
              <a:t>Click to insert image</a:t>
            </a:r>
          </a:p>
        </p:txBody>
      </p:sp>
      <p:sp>
        <p:nvSpPr>
          <p:cNvPr id="9" name="Vertical Text Placeholder 28">
            <a:extLst>
              <a:ext uri="{FF2B5EF4-FFF2-40B4-BE49-F238E27FC236}">
                <a16:creationId xmlns:a16="http://schemas.microsoft.com/office/drawing/2014/main" id="{6A437B45-EBD7-2F4E-8945-CA1460E31B85}"/>
              </a:ext>
            </a:extLst>
          </p:cNvPr>
          <p:cNvSpPr>
            <a:spLocks noGrp="1"/>
          </p:cNvSpPr>
          <p:nvPr>
            <p:ph type="body" orient="vert" sz="quarter" idx="23" hasCustomPrompt="1"/>
          </p:nvPr>
        </p:nvSpPr>
        <p:spPr>
          <a:xfrm rot="10800000">
            <a:off x="4296018" y="355849"/>
            <a:ext cx="259857" cy="4197098"/>
          </a:xfrm>
          <a:prstGeom prst="rect">
            <a:avLst/>
          </a:prstGeom>
        </p:spPr>
        <p:txBody>
          <a:bodyPr vert="eaVert" lIns="72000" tIns="72000" rIns="72000" bIns="72000" anchor="b"/>
          <a:lstStyle>
            <a:lvl1pPr marL="0" indent="0" algn="r">
              <a:lnSpc>
                <a:spcPct val="110000"/>
              </a:lnSpc>
              <a:spcBef>
                <a:spcPts val="0"/>
              </a:spcBef>
              <a:buNone/>
              <a:defRPr sz="600">
                <a:solidFill>
                  <a:schemeClr val="bg1"/>
                </a:solidFill>
              </a:defRPr>
            </a:lvl1pPr>
            <a:lvl2pPr>
              <a:defRPr sz="500"/>
            </a:lvl2pPr>
            <a:lvl3pPr>
              <a:defRPr sz="500"/>
            </a:lvl3pPr>
            <a:lvl4pPr>
              <a:defRPr sz="500"/>
            </a:lvl4pPr>
            <a:lvl5pPr>
              <a:defRPr sz="500"/>
            </a:lvl5pPr>
          </a:lstStyle>
          <a:p>
            <a:pPr lvl="0"/>
            <a:r>
              <a:rPr lang="en-GB"/>
              <a:t>WaterAid/Photographer Name</a:t>
            </a:r>
          </a:p>
        </p:txBody>
      </p:sp>
      <p:pic>
        <p:nvPicPr>
          <p:cNvPr id="12" name="Graphic 11">
            <a:extLst>
              <a:ext uri="{FF2B5EF4-FFF2-40B4-BE49-F238E27FC236}">
                <a16:creationId xmlns:a16="http://schemas.microsoft.com/office/drawing/2014/main" id="{F9F387B1-1331-B847-B54A-27C5D25C0936}"/>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4591051" y="358775"/>
            <a:ext cx="4194175" cy="3346450"/>
          </a:xfrm>
          <a:prstGeom prst="rect">
            <a:avLst/>
          </a:prstGeom>
        </p:spPr>
      </p:pic>
      <p:sp>
        <p:nvSpPr>
          <p:cNvPr id="16" name="Text Placeholder 33">
            <a:extLst>
              <a:ext uri="{FF2B5EF4-FFF2-40B4-BE49-F238E27FC236}">
                <a16:creationId xmlns:a16="http://schemas.microsoft.com/office/drawing/2014/main" id="{09E33A64-782B-0F44-8A71-ADB1D3674893}"/>
              </a:ext>
            </a:extLst>
          </p:cNvPr>
          <p:cNvSpPr>
            <a:spLocks noGrp="1"/>
          </p:cNvSpPr>
          <p:nvPr>
            <p:ph type="body" sz="quarter" idx="14" hasCustomPrompt="1"/>
          </p:nvPr>
        </p:nvSpPr>
        <p:spPr>
          <a:xfrm>
            <a:off x="4588582" y="355853"/>
            <a:ext cx="4194175" cy="3349371"/>
          </a:xfrm>
          <a:prstGeom prst="rect">
            <a:avLst/>
          </a:prstGeom>
        </p:spPr>
        <p:txBody>
          <a:bodyPr lIns="72000" tIns="72000" rIns="72000" bIns="72000" anchor="ctr"/>
          <a:lstStyle>
            <a:lvl1pPr marL="0" indent="0">
              <a:lnSpc>
                <a:spcPct val="110000"/>
              </a:lnSpc>
              <a:spcBef>
                <a:spcPts val="0"/>
              </a:spcBef>
              <a:buNone/>
              <a:defRPr sz="3500" b="1" i="0">
                <a:solidFill>
                  <a:schemeClr val="tx2"/>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a:t>Thank you / contact details</a:t>
            </a:r>
          </a:p>
        </p:txBody>
      </p:sp>
      <p:sp>
        <p:nvSpPr>
          <p:cNvPr id="18" name="Text Placeholder 33">
            <a:extLst>
              <a:ext uri="{FF2B5EF4-FFF2-40B4-BE49-F238E27FC236}">
                <a16:creationId xmlns:a16="http://schemas.microsoft.com/office/drawing/2014/main" id="{F79B66D2-3D05-2846-9949-27F5D452511D}"/>
              </a:ext>
            </a:extLst>
          </p:cNvPr>
          <p:cNvSpPr>
            <a:spLocks noGrp="1"/>
          </p:cNvSpPr>
          <p:nvPr>
            <p:ph type="body" sz="quarter" idx="19" hasCustomPrompt="1"/>
          </p:nvPr>
        </p:nvSpPr>
        <p:spPr>
          <a:xfrm>
            <a:off x="4591050" y="3985917"/>
            <a:ext cx="4194175" cy="207034"/>
          </a:xfrm>
          <a:prstGeom prst="rect">
            <a:avLst/>
          </a:prstGeom>
        </p:spPr>
        <p:txBody>
          <a:bodyPr lIns="360000" tIns="0" rIns="0" bIns="0" anchor="b"/>
          <a:lstStyle>
            <a:lvl1pPr marL="0" indent="0">
              <a:lnSpc>
                <a:spcPct val="110000"/>
              </a:lnSpc>
              <a:spcBef>
                <a:spcPts val="0"/>
              </a:spcBef>
              <a:buNone/>
              <a:defRPr sz="1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a:t>Presenter name</a:t>
            </a:r>
          </a:p>
        </p:txBody>
      </p:sp>
      <p:sp>
        <p:nvSpPr>
          <p:cNvPr id="19" name="Text Placeholder 33">
            <a:extLst>
              <a:ext uri="{FF2B5EF4-FFF2-40B4-BE49-F238E27FC236}">
                <a16:creationId xmlns:a16="http://schemas.microsoft.com/office/drawing/2014/main" id="{B129BC94-F05B-C94E-9E2E-C68C2CF99577}"/>
              </a:ext>
            </a:extLst>
          </p:cNvPr>
          <p:cNvSpPr>
            <a:spLocks noGrp="1"/>
          </p:cNvSpPr>
          <p:nvPr>
            <p:ph type="body" sz="quarter" idx="20" hasCustomPrompt="1"/>
          </p:nvPr>
        </p:nvSpPr>
        <p:spPr>
          <a:xfrm>
            <a:off x="4591050" y="4195874"/>
            <a:ext cx="4194175" cy="180000"/>
          </a:xfrm>
          <a:prstGeom prst="rect">
            <a:avLst/>
          </a:prstGeom>
        </p:spPr>
        <p:txBody>
          <a:bodyPr lIns="360000" tIns="0" rIns="0" bIns="0" anchor="b"/>
          <a:lstStyle>
            <a:lvl1pPr marL="0" indent="0">
              <a:lnSpc>
                <a:spcPct val="110000"/>
              </a:lnSpc>
              <a:spcBef>
                <a:spcPts val="0"/>
              </a:spcBef>
              <a:buNone/>
              <a:defRPr sz="1000" b="0"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a:t>Role title</a:t>
            </a:r>
          </a:p>
        </p:txBody>
      </p:sp>
      <p:sp>
        <p:nvSpPr>
          <p:cNvPr id="20" name="Text Placeholder 33">
            <a:extLst>
              <a:ext uri="{FF2B5EF4-FFF2-40B4-BE49-F238E27FC236}">
                <a16:creationId xmlns:a16="http://schemas.microsoft.com/office/drawing/2014/main" id="{BCF8BB67-E972-F348-936D-7F476BE76A14}"/>
              </a:ext>
            </a:extLst>
          </p:cNvPr>
          <p:cNvSpPr>
            <a:spLocks noGrp="1"/>
          </p:cNvSpPr>
          <p:nvPr>
            <p:ph type="body" sz="quarter" idx="21" hasCustomPrompt="1"/>
          </p:nvPr>
        </p:nvSpPr>
        <p:spPr>
          <a:xfrm>
            <a:off x="4591050" y="4375874"/>
            <a:ext cx="4194175" cy="180000"/>
          </a:xfrm>
          <a:prstGeom prst="rect">
            <a:avLst/>
          </a:prstGeom>
        </p:spPr>
        <p:txBody>
          <a:bodyPr lIns="360000" tIns="0" rIns="0" bIns="0" anchor="b"/>
          <a:lstStyle>
            <a:lvl1pPr marL="0" indent="0">
              <a:lnSpc>
                <a:spcPct val="110000"/>
              </a:lnSpc>
              <a:spcBef>
                <a:spcPts val="0"/>
              </a:spcBef>
              <a:buNone/>
              <a:defRPr sz="1000" b="0"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a:t>Date</a:t>
            </a:r>
          </a:p>
        </p:txBody>
      </p:sp>
    </p:spTree>
    <p:extLst>
      <p:ext uri="{BB962C8B-B14F-4D97-AF65-F5344CB8AC3E}">
        <p14:creationId xmlns:p14="http://schemas.microsoft.com/office/powerpoint/2010/main" val="861671504"/>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Thank You / Contact Details 3">
    <p:bg>
      <p:bgPr>
        <a:solidFill>
          <a:schemeClr val="bg1"/>
        </a:solidFill>
        <a:effectLst/>
      </p:bgPr>
    </p:bg>
    <p:spTree>
      <p:nvGrpSpPr>
        <p:cNvPr id="1" name=""/>
        <p:cNvGrpSpPr/>
        <p:nvPr/>
      </p:nvGrpSpPr>
      <p:grpSpPr>
        <a:xfrm>
          <a:off x="0" y="0"/>
          <a:ext cx="0" cy="0"/>
          <a:chOff x="0" y="0"/>
          <a:chExt cx="0" cy="0"/>
        </a:xfrm>
      </p:grpSpPr>
      <p:pic>
        <p:nvPicPr>
          <p:cNvPr id="11" name="Graphic 10">
            <a:extLst>
              <a:ext uri="{FF2B5EF4-FFF2-40B4-BE49-F238E27FC236}">
                <a16:creationId xmlns:a16="http://schemas.microsoft.com/office/drawing/2014/main" id="{1A124237-5971-9740-AC4A-F64E6644DE3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58775" y="358775"/>
            <a:ext cx="4194175" cy="3346450"/>
          </a:xfrm>
          <a:prstGeom prst="rect">
            <a:avLst/>
          </a:prstGeom>
        </p:spPr>
      </p:pic>
      <p:sp>
        <p:nvSpPr>
          <p:cNvPr id="17" name="Text Placeholder 33">
            <a:extLst>
              <a:ext uri="{FF2B5EF4-FFF2-40B4-BE49-F238E27FC236}">
                <a16:creationId xmlns:a16="http://schemas.microsoft.com/office/drawing/2014/main" id="{EAC28747-7C39-8A45-A502-F56C2BE64D54}"/>
              </a:ext>
            </a:extLst>
          </p:cNvPr>
          <p:cNvSpPr>
            <a:spLocks noGrp="1"/>
          </p:cNvSpPr>
          <p:nvPr>
            <p:ph type="body" sz="quarter" idx="19" hasCustomPrompt="1"/>
          </p:nvPr>
        </p:nvSpPr>
        <p:spPr>
          <a:xfrm>
            <a:off x="355213" y="3985917"/>
            <a:ext cx="2507688" cy="207034"/>
          </a:xfrm>
          <a:prstGeom prst="rect">
            <a:avLst/>
          </a:prstGeom>
        </p:spPr>
        <p:txBody>
          <a:bodyPr lIns="72000" tIns="0" rIns="0" bIns="0" anchor="b"/>
          <a:lstStyle>
            <a:lvl1pPr marL="0" indent="0">
              <a:lnSpc>
                <a:spcPct val="110000"/>
              </a:lnSpc>
              <a:spcBef>
                <a:spcPts val="0"/>
              </a:spcBef>
              <a:buNone/>
              <a:defRPr sz="1500" b="1" i="0">
                <a:solidFill>
                  <a:schemeClr val="tx2"/>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a:t>Presenter name</a:t>
            </a:r>
          </a:p>
        </p:txBody>
      </p:sp>
      <p:sp>
        <p:nvSpPr>
          <p:cNvPr id="21" name="Text Placeholder 33">
            <a:extLst>
              <a:ext uri="{FF2B5EF4-FFF2-40B4-BE49-F238E27FC236}">
                <a16:creationId xmlns:a16="http://schemas.microsoft.com/office/drawing/2014/main" id="{C1A4AFF0-31DE-D94E-9BB4-73FCA85763C9}"/>
              </a:ext>
            </a:extLst>
          </p:cNvPr>
          <p:cNvSpPr>
            <a:spLocks noGrp="1"/>
          </p:cNvSpPr>
          <p:nvPr>
            <p:ph type="body" sz="quarter" idx="20" hasCustomPrompt="1"/>
          </p:nvPr>
        </p:nvSpPr>
        <p:spPr>
          <a:xfrm>
            <a:off x="355213" y="4195874"/>
            <a:ext cx="2507688" cy="180000"/>
          </a:xfrm>
          <a:prstGeom prst="rect">
            <a:avLst/>
          </a:prstGeom>
        </p:spPr>
        <p:txBody>
          <a:bodyPr lIns="72000" tIns="0" rIns="0" bIns="0" anchor="b"/>
          <a:lstStyle>
            <a:lvl1pPr marL="0" indent="0">
              <a:lnSpc>
                <a:spcPct val="110000"/>
              </a:lnSpc>
              <a:spcBef>
                <a:spcPts val="0"/>
              </a:spcBef>
              <a:buNone/>
              <a:defRPr sz="10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a:t>Role title</a:t>
            </a:r>
          </a:p>
        </p:txBody>
      </p:sp>
      <p:sp>
        <p:nvSpPr>
          <p:cNvPr id="22" name="Text Placeholder 33">
            <a:extLst>
              <a:ext uri="{FF2B5EF4-FFF2-40B4-BE49-F238E27FC236}">
                <a16:creationId xmlns:a16="http://schemas.microsoft.com/office/drawing/2014/main" id="{38EC2FC5-4B14-A543-BEFC-DA972462D737}"/>
              </a:ext>
            </a:extLst>
          </p:cNvPr>
          <p:cNvSpPr>
            <a:spLocks noGrp="1"/>
          </p:cNvSpPr>
          <p:nvPr>
            <p:ph type="body" sz="quarter" idx="21" hasCustomPrompt="1"/>
          </p:nvPr>
        </p:nvSpPr>
        <p:spPr>
          <a:xfrm>
            <a:off x="355213" y="4375874"/>
            <a:ext cx="2507688" cy="180000"/>
          </a:xfrm>
          <a:prstGeom prst="rect">
            <a:avLst/>
          </a:prstGeom>
        </p:spPr>
        <p:txBody>
          <a:bodyPr lIns="72000" tIns="0" rIns="0" bIns="0" anchor="b"/>
          <a:lstStyle>
            <a:lvl1pPr marL="0" indent="0">
              <a:lnSpc>
                <a:spcPct val="110000"/>
              </a:lnSpc>
              <a:spcBef>
                <a:spcPts val="0"/>
              </a:spcBef>
              <a:buNone/>
              <a:defRPr sz="10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a:t>Date</a:t>
            </a:r>
          </a:p>
        </p:txBody>
      </p:sp>
      <p:pic>
        <p:nvPicPr>
          <p:cNvPr id="23" name="Graphic 22">
            <a:extLst>
              <a:ext uri="{FF2B5EF4-FFF2-40B4-BE49-F238E27FC236}">
                <a16:creationId xmlns:a16="http://schemas.microsoft.com/office/drawing/2014/main" id="{EDFCB80E-50BF-8444-8643-6825A2D7B65C}"/>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7816850" y="4623953"/>
            <a:ext cx="968375" cy="287772"/>
          </a:xfrm>
          <a:prstGeom prst="rect">
            <a:avLst/>
          </a:prstGeom>
        </p:spPr>
      </p:pic>
      <p:sp>
        <p:nvSpPr>
          <p:cNvPr id="25" name="Picture Placeholder 24">
            <a:extLst>
              <a:ext uri="{FF2B5EF4-FFF2-40B4-BE49-F238E27FC236}">
                <a16:creationId xmlns:a16="http://schemas.microsoft.com/office/drawing/2014/main" id="{1AE6D1AD-E234-2A46-BD34-5B862BD73ABA}"/>
              </a:ext>
            </a:extLst>
          </p:cNvPr>
          <p:cNvSpPr>
            <a:spLocks noGrp="1"/>
          </p:cNvSpPr>
          <p:nvPr>
            <p:ph type="pic" sz="quarter" idx="10" hasCustomPrompt="1"/>
          </p:nvPr>
        </p:nvSpPr>
        <p:spPr>
          <a:xfrm>
            <a:off x="4591052" y="358777"/>
            <a:ext cx="4197099" cy="4197099"/>
          </a:xfrm>
          <a:custGeom>
            <a:avLst/>
            <a:gdLst>
              <a:gd name="connsiteX0" fmla="*/ 36095 w 4197099"/>
              <a:gd name="connsiteY0" fmla="*/ 0 h 4197099"/>
              <a:gd name="connsiteX1" fmla="*/ 4161130 w 4197099"/>
              <a:gd name="connsiteY1" fmla="*/ 0 h 4197099"/>
              <a:gd name="connsiteX2" fmla="*/ 4197099 w 4197099"/>
              <a:gd name="connsiteY2" fmla="*/ 35968 h 4197099"/>
              <a:gd name="connsiteX3" fmla="*/ 4197099 w 4197099"/>
              <a:gd name="connsiteY3" fmla="*/ 4161130 h 4197099"/>
              <a:gd name="connsiteX4" fmla="*/ 4161130 w 4197099"/>
              <a:gd name="connsiteY4" fmla="*/ 4197099 h 4197099"/>
              <a:gd name="connsiteX5" fmla="*/ 36095 w 4197099"/>
              <a:gd name="connsiteY5" fmla="*/ 4197099 h 4197099"/>
              <a:gd name="connsiteX6" fmla="*/ 0 w 4197099"/>
              <a:gd name="connsiteY6" fmla="*/ 4161130 h 4197099"/>
              <a:gd name="connsiteX7" fmla="*/ 0 w 4197099"/>
              <a:gd name="connsiteY7" fmla="*/ 36095 h 4197099"/>
              <a:gd name="connsiteX8" fmla="*/ 36095 w 4197099"/>
              <a:gd name="connsiteY8" fmla="*/ 0 h 41970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97099" h="4197099">
                <a:moveTo>
                  <a:pt x="36095" y="0"/>
                </a:moveTo>
                <a:lnTo>
                  <a:pt x="4161130" y="0"/>
                </a:lnTo>
                <a:cubicBezTo>
                  <a:pt x="4180995" y="0"/>
                  <a:pt x="4197099" y="16103"/>
                  <a:pt x="4197099" y="35968"/>
                </a:cubicBezTo>
                <a:lnTo>
                  <a:pt x="4197099" y="4161130"/>
                </a:lnTo>
                <a:cubicBezTo>
                  <a:pt x="4197099" y="4180995"/>
                  <a:pt x="4180995" y="4197099"/>
                  <a:pt x="4161130" y="4197099"/>
                </a:cubicBezTo>
                <a:lnTo>
                  <a:pt x="36095" y="4197099"/>
                </a:lnTo>
                <a:cubicBezTo>
                  <a:pt x="16210" y="4197099"/>
                  <a:pt x="70" y="4181021"/>
                  <a:pt x="0" y="4161130"/>
                </a:cubicBezTo>
                <a:lnTo>
                  <a:pt x="0" y="36095"/>
                </a:lnTo>
                <a:cubicBezTo>
                  <a:pt x="0" y="16160"/>
                  <a:pt x="16160" y="0"/>
                  <a:pt x="36095" y="0"/>
                </a:cubicBezTo>
                <a:close/>
              </a:path>
            </a:pathLst>
          </a:custGeom>
        </p:spPr>
        <p:txBody>
          <a:bodyPr wrap="square" lIns="0" tIns="0" rIns="0" bIns="0" anchor="ctr">
            <a:noAutofit/>
          </a:bodyPr>
          <a:lstStyle>
            <a:lvl1pPr marL="0" indent="0" algn="ctr">
              <a:buNone/>
              <a:defRPr sz="1500" b="1">
                <a:solidFill>
                  <a:schemeClr val="tx1"/>
                </a:solidFill>
              </a:defRPr>
            </a:lvl1pPr>
          </a:lstStyle>
          <a:p>
            <a:r>
              <a:rPr lang="en-GB"/>
              <a:t>Click to insert image</a:t>
            </a:r>
          </a:p>
        </p:txBody>
      </p:sp>
      <p:sp>
        <p:nvSpPr>
          <p:cNvPr id="26" name="Vertical Text Placeholder 28">
            <a:extLst>
              <a:ext uri="{FF2B5EF4-FFF2-40B4-BE49-F238E27FC236}">
                <a16:creationId xmlns:a16="http://schemas.microsoft.com/office/drawing/2014/main" id="{BF1B84FE-8D95-3D40-9123-83CC9FDE16FC}"/>
              </a:ext>
            </a:extLst>
          </p:cNvPr>
          <p:cNvSpPr>
            <a:spLocks noGrp="1"/>
          </p:cNvSpPr>
          <p:nvPr>
            <p:ph type="body" orient="vert" sz="quarter" idx="23" hasCustomPrompt="1"/>
          </p:nvPr>
        </p:nvSpPr>
        <p:spPr>
          <a:xfrm rot="10800000">
            <a:off x="8527072" y="355849"/>
            <a:ext cx="259857" cy="4197098"/>
          </a:xfrm>
          <a:prstGeom prst="rect">
            <a:avLst/>
          </a:prstGeom>
        </p:spPr>
        <p:txBody>
          <a:bodyPr vert="eaVert" lIns="72000" tIns="72000" rIns="72000" bIns="72000" anchor="b"/>
          <a:lstStyle>
            <a:lvl1pPr marL="0" indent="0" algn="r">
              <a:lnSpc>
                <a:spcPct val="110000"/>
              </a:lnSpc>
              <a:spcBef>
                <a:spcPts val="0"/>
              </a:spcBef>
              <a:buNone/>
              <a:defRPr sz="600"/>
            </a:lvl1pPr>
            <a:lvl2pPr>
              <a:defRPr sz="500"/>
            </a:lvl2pPr>
            <a:lvl3pPr>
              <a:defRPr sz="500"/>
            </a:lvl3pPr>
            <a:lvl4pPr>
              <a:defRPr sz="500"/>
            </a:lvl4pPr>
            <a:lvl5pPr>
              <a:defRPr sz="500"/>
            </a:lvl5pPr>
          </a:lstStyle>
          <a:p>
            <a:pPr lvl="0"/>
            <a:r>
              <a:rPr lang="en-GB"/>
              <a:t>WaterAid/Photographer Name</a:t>
            </a:r>
          </a:p>
        </p:txBody>
      </p:sp>
      <p:sp>
        <p:nvSpPr>
          <p:cNvPr id="12" name="Text Placeholder 33">
            <a:extLst>
              <a:ext uri="{FF2B5EF4-FFF2-40B4-BE49-F238E27FC236}">
                <a16:creationId xmlns:a16="http://schemas.microsoft.com/office/drawing/2014/main" id="{E58F2A60-4FC6-3A4A-8C77-F1C0831D49CB}"/>
              </a:ext>
            </a:extLst>
          </p:cNvPr>
          <p:cNvSpPr>
            <a:spLocks noGrp="1"/>
          </p:cNvSpPr>
          <p:nvPr>
            <p:ph type="body" sz="quarter" idx="14" hasCustomPrompt="1"/>
          </p:nvPr>
        </p:nvSpPr>
        <p:spPr>
          <a:xfrm>
            <a:off x="356306" y="355853"/>
            <a:ext cx="4194175" cy="3349371"/>
          </a:xfrm>
          <a:prstGeom prst="rect">
            <a:avLst/>
          </a:prstGeom>
        </p:spPr>
        <p:txBody>
          <a:bodyPr lIns="72000" tIns="72000" rIns="72000" bIns="72000" anchor="ctr"/>
          <a:lstStyle>
            <a:lvl1pPr marL="0" indent="0">
              <a:lnSpc>
                <a:spcPct val="110000"/>
              </a:lnSpc>
              <a:spcBef>
                <a:spcPts val="0"/>
              </a:spcBef>
              <a:buNone/>
              <a:defRPr sz="3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a:t>Thank you / contact details</a:t>
            </a:r>
          </a:p>
        </p:txBody>
      </p:sp>
    </p:spTree>
    <p:extLst>
      <p:ext uri="{BB962C8B-B14F-4D97-AF65-F5344CB8AC3E}">
        <p14:creationId xmlns:p14="http://schemas.microsoft.com/office/powerpoint/2010/main" val="3531505539"/>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Thank You / Contact Details 4">
    <p:bg>
      <p:bgPr>
        <a:solidFill>
          <a:schemeClr val="bg1"/>
        </a:solidFill>
        <a:effectLst/>
      </p:bgPr>
    </p:bg>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044989C4-6A7E-9648-A812-C3AC8F181B90}"/>
              </a:ext>
            </a:extLst>
          </p:cNvPr>
          <p:cNvSpPr>
            <a:spLocks noGrp="1"/>
          </p:cNvSpPr>
          <p:nvPr>
            <p:ph type="pic" sz="quarter" idx="10" hasCustomPrompt="1"/>
          </p:nvPr>
        </p:nvSpPr>
        <p:spPr>
          <a:xfrm>
            <a:off x="358776" y="358777"/>
            <a:ext cx="4197099" cy="4197099"/>
          </a:xfrm>
          <a:custGeom>
            <a:avLst/>
            <a:gdLst>
              <a:gd name="connsiteX0" fmla="*/ 36095 w 4197099"/>
              <a:gd name="connsiteY0" fmla="*/ 0 h 4197099"/>
              <a:gd name="connsiteX1" fmla="*/ 4161130 w 4197099"/>
              <a:gd name="connsiteY1" fmla="*/ 0 h 4197099"/>
              <a:gd name="connsiteX2" fmla="*/ 4197099 w 4197099"/>
              <a:gd name="connsiteY2" fmla="*/ 35968 h 4197099"/>
              <a:gd name="connsiteX3" fmla="*/ 4197099 w 4197099"/>
              <a:gd name="connsiteY3" fmla="*/ 4161130 h 4197099"/>
              <a:gd name="connsiteX4" fmla="*/ 4161130 w 4197099"/>
              <a:gd name="connsiteY4" fmla="*/ 4197099 h 4197099"/>
              <a:gd name="connsiteX5" fmla="*/ 36095 w 4197099"/>
              <a:gd name="connsiteY5" fmla="*/ 4197099 h 4197099"/>
              <a:gd name="connsiteX6" fmla="*/ 0 w 4197099"/>
              <a:gd name="connsiteY6" fmla="*/ 4161130 h 4197099"/>
              <a:gd name="connsiteX7" fmla="*/ 0 w 4197099"/>
              <a:gd name="connsiteY7" fmla="*/ 36095 h 4197099"/>
              <a:gd name="connsiteX8" fmla="*/ 36095 w 4197099"/>
              <a:gd name="connsiteY8" fmla="*/ 0 h 41970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97099" h="4197099">
                <a:moveTo>
                  <a:pt x="36095" y="0"/>
                </a:moveTo>
                <a:lnTo>
                  <a:pt x="4161130" y="0"/>
                </a:lnTo>
                <a:cubicBezTo>
                  <a:pt x="4180995" y="0"/>
                  <a:pt x="4197099" y="16103"/>
                  <a:pt x="4197099" y="35968"/>
                </a:cubicBezTo>
                <a:lnTo>
                  <a:pt x="4197099" y="4161130"/>
                </a:lnTo>
                <a:cubicBezTo>
                  <a:pt x="4197099" y="4180995"/>
                  <a:pt x="4180995" y="4197099"/>
                  <a:pt x="4161130" y="4197099"/>
                </a:cubicBezTo>
                <a:lnTo>
                  <a:pt x="36095" y="4197099"/>
                </a:lnTo>
                <a:cubicBezTo>
                  <a:pt x="16210" y="4197099"/>
                  <a:pt x="70" y="4181021"/>
                  <a:pt x="0" y="4161130"/>
                </a:cubicBezTo>
                <a:lnTo>
                  <a:pt x="0" y="36095"/>
                </a:lnTo>
                <a:cubicBezTo>
                  <a:pt x="0" y="16160"/>
                  <a:pt x="16160" y="0"/>
                  <a:pt x="36095" y="0"/>
                </a:cubicBezTo>
                <a:close/>
              </a:path>
            </a:pathLst>
          </a:custGeom>
        </p:spPr>
        <p:txBody>
          <a:bodyPr wrap="square" lIns="0" tIns="0" rIns="0" bIns="0" anchor="ctr">
            <a:noAutofit/>
          </a:bodyPr>
          <a:lstStyle>
            <a:lvl1pPr marL="0" indent="0" algn="ctr">
              <a:buNone/>
              <a:defRPr sz="1500" b="1">
                <a:solidFill>
                  <a:schemeClr val="tx1"/>
                </a:solidFill>
              </a:defRPr>
            </a:lvl1pPr>
          </a:lstStyle>
          <a:p>
            <a:r>
              <a:rPr lang="en-GB"/>
              <a:t>Click to insert image</a:t>
            </a:r>
          </a:p>
        </p:txBody>
      </p:sp>
      <p:sp>
        <p:nvSpPr>
          <p:cNvPr id="9" name="Vertical Text Placeholder 28">
            <a:extLst>
              <a:ext uri="{FF2B5EF4-FFF2-40B4-BE49-F238E27FC236}">
                <a16:creationId xmlns:a16="http://schemas.microsoft.com/office/drawing/2014/main" id="{6A437B45-EBD7-2F4E-8945-CA1460E31B85}"/>
              </a:ext>
            </a:extLst>
          </p:cNvPr>
          <p:cNvSpPr>
            <a:spLocks noGrp="1"/>
          </p:cNvSpPr>
          <p:nvPr>
            <p:ph type="body" orient="vert" sz="quarter" idx="23" hasCustomPrompt="1"/>
          </p:nvPr>
        </p:nvSpPr>
        <p:spPr>
          <a:xfrm rot="10800000">
            <a:off x="4296018" y="355849"/>
            <a:ext cx="259857" cy="4197098"/>
          </a:xfrm>
          <a:prstGeom prst="rect">
            <a:avLst/>
          </a:prstGeom>
        </p:spPr>
        <p:txBody>
          <a:bodyPr vert="eaVert" lIns="72000" tIns="72000" rIns="72000" bIns="72000" anchor="b"/>
          <a:lstStyle>
            <a:lvl1pPr marL="0" indent="0" algn="r">
              <a:lnSpc>
                <a:spcPct val="110000"/>
              </a:lnSpc>
              <a:spcBef>
                <a:spcPts val="0"/>
              </a:spcBef>
              <a:buNone/>
              <a:defRPr sz="600"/>
            </a:lvl1pPr>
            <a:lvl2pPr>
              <a:defRPr sz="500"/>
            </a:lvl2pPr>
            <a:lvl3pPr>
              <a:defRPr sz="500"/>
            </a:lvl3pPr>
            <a:lvl4pPr>
              <a:defRPr sz="500"/>
            </a:lvl4pPr>
            <a:lvl5pPr>
              <a:defRPr sz="500"/>
            </a:lvl5pPr>
          </a:lstStyle>
          <a:p>
            <a:pPr lvl="0"/>
            <a:r>
              <a:rPr lang="en-GB"/>
              <a:t>WaterAid/Photographer Name</a:t>
            </a:r>
          </a:p>
        </p:txBody>
      </p:sp>
      <p:pic>
        <p:nvPicPr>
          <p:cNvPr id="12" name="Graphic 11">
            <a:extLst>
              <a:ext uri="{FF2B5EF4-FFF2-40B4-BE49-F238E27FC236}">
                <a16:creationId xmlns:a16="http://schemas.microsoft.com/office/drawing/2014/main" id="{F9F387B1-1331-B847-B54A-27C5D25C0936}"/>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4591051" y="358775"/>
            <a:ext cx="4194175" cy="3346450"/>
          </a:xfrm>
          <a:prstGeom prst="rect">
            <a:avLst/>
          </a:prstGeom>
        </p:spPr>
      </p:pic>
      <p:sp>
        <p:nvSpPr>
          <p:cNvPr id="16" name="Text Placeholder 33">
            <a:extLst>
              <a:ext uri="{FF2B5EF4-FFF2-40B4-BE49-F238E27FC236}">
                <a16:creationId xmlns:a16="http://schemas.microsoft.com/office/drawing/2014/main" id="{09E33A64-782B-0F44-8A71-ADB1D3674893}"/>
              </a:ext>
            </a:extLst>
          </p:cNvPr>
          <p:cNvSpPr>
            <a:spLocks noGrp="1"/>
          </p:cNvSpPr>
          <p:nvPr>
            <p:ph type="body" sz="quarter" idx="14" hasCustomPrompt="1"/>
          </p:nvPr>
        </p:nvSpPr>
        <p:spPr>
          <a:xfrm>
            <a:off x="4588582" y="355853"/>
            <a:ext cx="4196644" cy="3349371"/>
          </a:xfrm>
          <a:prstGeom prst="rect">
            <a:avLst/>
          </a:prstGeom>
        </p:spPr>
        <p:txBody>
          <a:bodyPr lIns="72000" tIns="72000" rIns="72000" bIns="72000" anchor="ctr"/>
          <a:lstStyle>
            <a:lvl1pPr marL="0" indent="0">
              <a:lnSpc>
                <a:spcPct val="110000"/>
              </a:lnSpc>
              <a:spcBef>
                <a:spcPts val="0"/>
              </a:spcBef>
              <a:buNone/>
              <a:defRPr sz="3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a:t>Thank you / contact details</a:t>
            </a:r>
          </a:p>
        </p:txBody>
      </p:sp>
      <p:sp>
        <p:nvSpPr>
          <p:cNvPr id="18" name="Text Placeholder 33">
            <a:extLst>
              <a:ext uri="{FF2B5EF4-FFF2-40B4-BE49-F238E27FC236}">
                <a16:creationId xmlns:a16="http://schemas.microsoft.com/office/drawing/2014/main" id="{F79B66D2-3D05-2846-9949-27F5D452511D}"/>
              </a:ext>
            </a:extLst>
          </p:cNvPr>
          <p:cNvSpPr>
            <a:spLocks noGrp="1"/>
          </p:cNvSpPr>
          <p:nvPr>
            <p:ph type="body" sz="quarter" idx="19" hasCustomPrompt="1"/>
          </p:nvPr>
        </p:nvSpPr>
        <p:spPr>
          <a:xfrm>
            <a:off x="4591050" y="3985917"/>
            <a:ext cx="4194175" cy="207034"/>
          </a:xfrm>
          <a:prstGeom prst="rect">
            <a:avLst/>
          </a:prstGeom>
        </p:spPr>
        <p:txBody>
          <a:bodyPr lIns="72000" tIns="0" rIns="0" bIns="0" anchor="b"/>
          <a:lstStyle>
            <a:lvl1pPr marL="0" indent="0">
              <a:lnSpc>
                <a:spcPct val="110000"/>
              </a:lnSpc>
              <a:spcBef>
                <a:spcPts val="0"/>
              </a:spcBef>
              <a:buNone/>
              <a:defRPr sz="1500" b="1" i="0">
                <a:solidFill>
                  <a:schemeClr val="tx2"/>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a:t>Presenter name</a:t>
            </a:r>
          </a:p>
        </p:txBody>
      </p:sp>
      <p:sp>
        <p:nvSpPr>
          <p:cNvPr id="19" name="Text Placeholder 33">
            <a:extLst>
              <a:ext uri="{FF2B5EF4-FFF2-40B4-BE49-F238E27FC236}">
                <a16:creationId xmlns:a16="http://schemas.microsoft.com/office/drawing/2014/main" id="{B129BC94-F05B-C94E-9E2E-C68C2CF99577}"/>
              </a:ext>
            </a:extLst>
          </p:cNvPr>
          <p:cNvSpPr>
            <a:spLocks noGrp="1"/>
          </p:cNvSpPr>
          <p:nvPr>
            <p:ph type="body" sz="quarter" idx="20" hasCustomPrompt="1"/>
          </p:nvPr>
        </p:nvSpPr>
        <p:spPr>
          <a:xfrm>
            <a:off x="4591050" y="4195874"/>
            <a:ext cx="4194175" cy="180000"/>
          </a:xfrm>
          <a:prstGeom prst="rect">
            <a:avLst/>
          </a:prstGeom>
        </p:spPr>
        <p:txBody>
          <a:bodyPr lIns="72000" tIns="0" rIns="0" bIns="0" anchor="b"/>
          <a:lstStyle>
            <a:lvl1pPr marL="0" indent="0">
              <a:lnSpc>
                <a:spcPct val="110000"/>
              </a:lnSpc>
              <a:spcBef>
                <a:spcPts val="0"/>
              </a:spcBef>
              <a:buNone/>
              <a:defRPr sz="10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a:t>Role title</a:t>
            </a:r>
          </a:p>
        </p:txBody>
      </p:sp>
      <p:sp>
        <p:nvSpPr>
          <p:cNvPr id="20" name="Text Placeholder 33">
            <a:extLst>
              <a:ext uri="{FF2B5EF4-FFF2-40B4-BE49-F238E27FC236}">
                <a16:creationId xmlns:a16="http://schemas.microsoft.com/office/drawing/2014/main" id="{BCF8BB67-E972-F348-936D-7F476BE76A14}"/>
              </a:ext>
            </a:extLst>
          </p:cNvPr>
          <p:cNvSpPr>
            <a:spLocks noGrp="1"/>
          </p:cNvSpPr>
          <p:nvPr>
            <p:ph type="body" sz="quarter" idx="21" hasCustomPrompt="1"/>
          </p:nvPr>
        </p:nvSpPr>
        <p:spPr>
          <a:xfrm>
            <a:off x="4591050" y="4375874"/>
            <a:ext cx="4194175" cy="180000"/>
          </a:xfrm>
          <a:prstGeom prst="rect">
            <a:avLst/>
          </a:prstGeom>
        </p:spPr>
        <p:txBody>
          <a:bodyPr lIns="72000" tIns="0" rIns="0" bIns="0" anchor="b"/>
          <a:lstStyle>
            <a:lvl1pPr marL="0" indent="0">
              <a:lnSpc>
                <a:spcPct val="110000"/>
              </a:lnSpc>
              <a:spcBef>
                <a:spcPts val="0"/>
              </a:spcBef>
              <a:buNone/>
              <a:defRPr sz="10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a:t>Date</a:t>
            </a:r>
          </a:p>
        </p:txBody>
      </p:sp>
      <p:pic>
        <p:nvPicPr>
          <p:cNvPr id="11" name="Graphic 10">
            <a:extLst>
              <a:ext uri="{FF2B5EF4-FFF2-40B4-BE49-F238E27FC236}">
                <a16:creationId xmlns:a16="http://schemas.microsoft.com/office/drawing/2014/main" id="{41413207-DE50-444F-AF36-B37D19C2870C}"/>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7816850" y="4623953"/>
            <a:ext cx="968375" cy="287772"/>
          </a:xfrm>
          <a:prstGeom prst="rect">
            <a:avLst/>
          </a:prstGeom>
        </p:spPr>
      </p:pic>
    </p:spTree>
    <p:extLst>
      <p:ext uri="{BB962C8B-B14F-4D97-AF65-F5344CB8AC3E}">
        <p14:creationId xmlns:p14="http://schemas.microsoft.com/office/powerpoint/2010/main" val="3389360112"/>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cSld name="2_Grid to Edit">
    <p:spTree>
      <p:nvGrpSpPr>
        <p:cNvPr id="1" name=""/>
        <p:cNvGrpSpPr/>
        <p:nvPr/>
      </p:nvGrpSpPr>
      <p:grpSpPr>
        <a:xfrm>
          <a:off x="0" y="0"/>
          <a:ext cx="0" cy="0"/>
          <a:chOff x="0" y="0"/>
          <a:chExt cx="0" cy="0"/>
        </a:xfrm>
      </p:grpSpPr>
      <p:sp>
        <p:nvSpPr>
          <p:cNvPr id="30" name="Picture Placeholder 14"/>
          <p:cNvSpPr>
            <a:spLocks noGrp="1"/>
          </p:cNvSpPr>
          <p:nvPr>
            <p:ph type="pic" sz="quarter" idx="38" hasCustomPrompt="1"/>
          </p:nvPr>
        </p:nvSpPr>
        <p:spPr>
          <a:xfrm>
            <a:off x="6738591" y="2485776"/>
            <a:ext cx="2062800" cy="1000800"/>
          </a:xfrm>
          <a:prstGeom prst="roundRect">
            <a:avLst>
              <a:gd name="adj" fmla="val 4927"/>
            </a:avLst>
          </a:prstGeom>
          <a:noFill/>
        </p:spPr>
        <p:txBody>
          <a:bodyPr vert="horz" anchor="b"/>
          <a:lstStyle>
            <a:lvl1pPr marL="0" indent="0" algn="ctr">
              <a:buFontTx/>
              <a:buNone/>
              <a:defRPr sz="1100" b="0">
                <a:solidFill>
                  <a:schemeClr val="tx1"/>
                </a:solidFill>
                <a:latin typeface="+mj-lt"/>
              </a:defRPr>
            </a:lvl1pPr>
          </a:lstStyle>
          <a:p>
            <a:r>
              <a:rPr lang="en-GB" noProof="0"/>
              <a:t>Click icon to add picture or colour</a:t>
            </a:r>
          </a:p>
        </p:txBody>
      </p:sp>
      <p:sp>
        <p:nvSpPr>
          <p:cNvPr id="19" name="Picture Placeholder 14"/>
          <p:cNvSpPr>
            <a:spLocks noGrp="1"/>
          </p:cNvSpPr>
          <p:nvPr>
            <p:ph type="pic" sz="quarter" idx="34" hasCustomPrompt="1"/>
          </p:nvPr>
        </p:nvSpPr>
        <p:spPr>
          <a:xfrm>
            <a:off x="366711" y="363173"/>
            <a:ext cx="2062800" cy="2062800"/>
          </a:xfrm>
          <a:prstGeom prst="roundRect">
            <a:avLst>
              <a:gd name="adj" fmla="val 3064"/>
            </a:avLst>
          </a:prstGeom>
          <a:noFill/>
        </p:spPr>
        <p:txBody>
          <a:bodyPr vert="horz" anchor="b"/>
          <a:lstStyle>
            <a:lvl1pPr marL="0" indent="0" algn="ctr">
              <a:buFontTx/>
              <a:buNone/>
              <a:defRPr sz="1100" b="0">
                <a:solidFill>
                  <a:schemeClr val="tx1"/>
                </a:solidFill>
                <a:latin typeface="+mj-lt"/>
              </a:defRPr>
            </a:lvl1pPr>
          </a:lstStyle>
          <a:p>
            <a:r>
              <a:rPr lang="en-GB" noProof="0"/>
              <a:t>Click icon to add picture or colour</a:t>
            </a:r>
          </a:p>
        </p:txBody>
      </p:sp>
      <p:sp>
        <p:nvSpPr>
          <p:cNvPr id="13" name="Picture Placeholder 14"/>
          <p:cNvSpPr>
            <a:spLocks noGrp="1"/>
          </p:cNvSpPr>
          <p:nvPr>
            <p:ph type="pic" sz="quarter" idx="12" hasCustomPrompt="1"/>
          </p:nvPr>
        </p:nvSpPr>
        <p:spPr>
          <a:xfrm>
            <a:off x="2489072" y="363177"/>
            <a:ext cx="4186800" cy="4182137"/>
          </a:xfrm>
          <a:prstGeom prst="roundRect">
            <a:avLst>
              <a:gd name="adj" fmla="val 1087"/>
            </a:avLst>
          </a:prstGeom>
          <a:noFill/>
        </p:spPr>
        <p:txBody>
          <a:bodyPr vert="horz" anchor="t"/>
          <a:lstStyle>
            <a:lvl1pPr marL="0" indent="0" algn="ctr">
              <a:buFontTx/>
              <a:buNone/>
              <a:defRPr sz="1100" b="0">
                <a:solidFill>
                  <a:schemeClr val="tx1"/>
                </a:solidFill>
                <a:latin typeface="+mj-lt"/>
              </a:defRPr>
            </a:lvl1pPr>
          </a:lstStyle>
          <a:p>
            <a:r>
              <a:rPr lang="en-GB" noProof="0"/>
              <a:t>Click icon to add picture or colour</a:t>
            </a:r>
          </a:p>
        </p:txBody>
      </p:sp>
      <p:sp>
        <p:nvSpPr>
          <p:cNvPr id="21" name="Picture Placeholder 14"/>
          <p:cNvSpPr>
            <a:spLocks noGrp="1"/>
          </p:cNvSpPr>
          <p:nvPr>
            <p:ph type="pic" sz="quarter" idx="29" hasCustomPrompt="1"/>
          </p:nvPr>
        </p:nvSpPr>
        <p:spPr>
          <a:xfrm>
            <a:off x="1425873" y="2485775"/>
            <a:ext cx="1000800" cy="1000800"/>
          </a:xfrm>
          <a:prstGeom prst="roundRect">
            <a:avLst>
              <a:gd name="adj" fmla="val 6016"/>
            </a:avLst>
          </a:prstGeom>
          <a:noFill/>
        </p:spPr>
        <p:txBody>
          <a:bodyPr vert="horz" anchor="b"/>
          <a:lstStyle>
            <a:lvl1pPr marL="0" indent="0" algn="ctr">
              <a:buFontTx/>
              <a:buNone/>
              <a:defRPr sz="1100" b="0">
                <a:solidFill>
                  <a:schemeClr val="tx1"/>
                </a:solidFill>
                <a:latin typeface="+mj-lt"/>
              </a:defRPr>
            </a:lvl1pPr>
          </a:lstStyle>
          <a:p>
            <a:r>
              <a:rPr lang="en-GB" noProof="0"/>
              <a:t>Click to add picture</a:t>
            </a:r>
          </a:p>
        </p:txBody>
      </p:sp>
      <p:sp>
        <p:nvSpPr>
          <p:cNvPr id="23" name="Picture Placeholder 14"/>
          <p:cNvSpPr>
            <a:spLocks noGrp="1"/>
          </p:cNvSpPr>
          <p:nvPr>
            <p:ph type="pic" sz="quarter" idx="35" hasCustomPrompt="1"/>
          </p:nvPr>
        </p:nvSpPr>
        <p:spPr>
          <a:xfrm>
            <a:off x="6735415" y="363173"/>
            <a:ext cx="2062800" cy="2062800"/>
          </a:xfrm>
          <a:prstGeom prst="roundRect">
            <a:avLst>
              <a:gd name="adj" fmla="val 2448"/>
            </a:avLst>
          </a:prstGeom>
          <a:noFill/>
        </p:spPr>
        <p:txBody>
          <a:bodyPr vert="horz" anchor="b"/>
          <a:lstStyle>
            <a:lvl1pPr marL="0" indent="0" algn="ctr">
              <a:buFontTx/>
              <a:buNone/>
              <a:defRPr sz="1100" b="0">
                <a:solidFill>
                  <a:schemeClr val="tx1"/>
                </a:solidFill>
                <a:latin typeface="+mj-lt"/>
              </a:defRPr>
            </a:lvl1pPr>
          </a:lstStyle>
          <a:p>
            <a:r>
              <a:rPr lang="en-GB" noProof="0"/>
              <a:t>Click icon to add picture or colour</a:t>
            </a:r>
          </a:p>
        </p:txBody>
      </p:sp>
      <p:sp>
        <p:nvSpPr>
          <p:cNvPr id="12" name="Content Placeholder 2"/>
          <p:cNvSpPr>
            <a:spLocks noGrp="1"/>
          </p:cNvSpPr>
          <p:nvPr>
            <p:ph idx="25"/>
          </p:nvPr>
        </p:nvSpPr>
        <p:spPr>
          <a:xfrm>
            <a:off x="6738591" y="2485779"/>
            <a:ext cx="2059623" cy="644525"/>
          </a:xfrm>
          <a:prstGeom prst="rect">
            <a:avLst/>
          </a:prstGeom>
        </p:spPr>
        <p:txBody>
          <a:bodyPr lIns="108000" tIns="72000" rIns="72000" bIns="0"/>
          <a:lstStyle>
            <a:lvl1pPr marL="0" indent="0">
              <a:lnSpc>
                <a:spcPct val="100000"/>
              </a:lnSpc>
              <a:spcBef>
                <a:spcPts val="0"/>
              </a:spcBef>
              <a:buClr>
                <a:schemeClr val="accent1"/>
              </a:buClr>
              <a:buFontTx/>
              <a:buNone/>
              <a:defRPr sz="1100" b="1">
                <a:solidFill>
                  <a:schemeClr val="tx1"/>
                </a:solidFill>
                <a:latin typeface="Arial" pitchFamily="34" charset="0"/>
                <a:cs typeface="Arial" pitchFamily="34" charset="0"/>
              </a:defRPr>
            </a:lvl1pPr>
            <a:lvl2pPr marL="359982" indent="0">
              <a:lnSpc>
                <a:spcPct val="100000"/>
              </a:lnSpc>
              <a:spcBef>
                <a:spcPts val="0"/>
              </a:spcBef>
              <a:buFontTx/>
              <a:buNone/>
              <a:defRPr sz="1800" baseline="0">
                <a:solidFill>
                  <a:schemeClr val="tx1"/>
                </a:solidFill>
                <a:latin typeface="Arial" pitchFamily="34" charset="0"/>
                <a:cs typeface="Arial" pitchFamily="34" charset="0"/>
              </a:defRPr>
            </a:lvl2pPr>
            <a:lvl3pPr>
              <a:defRPr sz="1400" baseline="0">
                <a:latin typeface="Arial" pitchFamily="34" charset="0"/>
                <a:cs typeface="Arial" pitchFamily="34" charset="0"/>
              </a:defRPr>
            </a:lvl3pPr>
            <a:lvl4pPr marL="622768" indent="-179992">
              <a:defRPr sz="1400">
                <a:latin typeface="Arial" pitchFamily="34" charset="0"/>
                <a:cs typeface="Arial" pitchFamily="34" charset="0"/>
              </a:defRPr>
            </a:lvl4pPr>
            <a:lvl5pPr marL="622768">
              <a:defRPr sz="1400">
                <a:latin typeface="Arial" pitchFamily="34" charset="0"/>
                <a:cs typeface="Arial" pitchFamily="34" charset="0"/>
              </a:defRPr>
            </a:lvl5pPr>
            <a:lvl6pPr>
              <a:defRPr>
                <a:latin typeface="Arial" pitchFamily="34" charset="0"/>
                <a:cs typeface="Arial" pitchFamily="34" charset="0"/>
              </a:defRPr>
            </a:lvl6pPr>
          </a:lstStyle>
          <a:p>
            <a:pPr lvl="0"/>
            <a:r>
              <a:rPr lang="en-US" noProof="0"/>
              <a:t>Click to edit Master text styles</a:t>
            </a:r>
          </a:p>
        </p:txBody>
      </p:sp>
      <p:sp>
        <p:nvSpPr>
          <p:cNvPr id="17" name="Content Placeholder 2"/>
          <p:cNvSpPr>
            <a:spLocks noGrp="1"/>
          </p:cNvSpPr>
          <p:nvPr>
            <p:ph idx="20"/>
          </p:nvPr>
        </p:nvSpPr>
        <p:spPr>
          <a:xfrm>
            <a:off x="366712" y="363176"/>
            <a:ext cx="2062801" cy="1659300"/>
          </a:xfrm>
          <a:prstGeom prst="rect">
            <a:avLst/>
          </a:prstGeom>
        </p:spPr>
        <p:txBody>
          <a:bodyPr lIns="144000" tIns="72000" rIns="72000" bIns="0"/>
          <a:lstStyle>
            <a:lvl1pPr marL="0" indent="0">
              <a:lnSpc>
                <a:spcPct val="100000"/>
              </a:lnSpc>
              <a:spcBef>
                <a:spcPts val="0"/>
              </a:spcBef>
              <a:buClr>
                <a:schemeClr val="accent1"/>
              </a:buClr>
              <a:buFontTx/>
              <a:buNone/>
              <a:defRPr sz="1600" b="1">
                <a:solidFill>
                  <a:schemeClr val="tx1"/>
                </a:solidFill>
                <a:latin typeface="Arial" pitchFamily="34" charset="0"/>
                <a:cs typeface="Arial" pitchFamily="34" charset="0"/>
              </a:defRPr>
            </a:lvl1pPr>
            <a:lvl2pPr marL="359982" indent="0">
              <a:lnSpc>
                <a:spcPct val="100000"/>
              </a:lnSpc>
              <a:spcBef>
                <a:spcPts val="0"/>
              </a:spcBef>
              <a:buFontTx/>
              <a:buNone/>
              <a:defRPr sz="1800" baseline="0">
                <a:solidFill>
                  <a:schemeClr val="tx1"/>
                </a:solidFill>
                <a:latin typeface="Arial" pitchFamily="34" charset="0"/>
                <a:cs typeface="Arial" pitchFamily="34" charset="0"/>
              </a:defRPr>
            </a:lvl2pPr>
            <a:lvl3pPr>
              <a:defRPr sz="1400" baseline="0">
                <a:latin typeface="Arial" pitchFamily="34" charset="0"/>
                <a:cs typeface="Arial" pitchFamily="34" charset="0"/>
              </a:defRPr>
            </a:lvl3pPr>
            <a:lvl4pPr marL="622768" indent="-179992">
              <a:defRPr sz="1400">
                <a:latin typeface="Arial" pitchFamily="34" charset="0"/>
                <a:cs typeface="Arial" pitchFamily="34" charset="0"/>
              </a:defRPr>
            </a:lvl4pPr>
            <a:lvl5pPr marL="622768">
              <a:defRPr sz="1400">
                <a:latin typeface="Arial" pitchFamily="34" charset="0"/>
                <a:cs typeface="Arial" pitchFamily="34" charset="0"/>
              </a:defRPr>
            </a:lvl5pPr>
            <a:lvl6pPr>
              <a:defRPr>
                <a:latin typeface="Arial" pitchFamily="34" charset="0"/>
                <a:cs typeface="Arial" pitchFamily="34" charset="0"/>
              </a:defRPr>
            </a:lvl6pPr>
          </a:lstStyle>
          <a:p>
            <a:pPr lvl="0"/>
            <a:r>
              <a:rPr lang="en-US" noProof="0"/>
              <a:t>Click to edit Master text styles</a:t>
            </a:r>
          </a:p>
        </p:txBody>
      </p:sp>
      <p:sp>
        <p:nvSpPr>
          <p:cNvPr id="25" name="Picture Placeholder 14"/>
          <p:cNvSpPr>
            <a:spLocks noGrp="1"/>
          </p:cNvSpPr>
          <p:nvPr>
            <p:ph type="pic" sz="quarter" idx="40" hasCustomPrompt="1"/>
          </p:nvPr>
        </p:nvSpPr>
        <p:spPr>
          <a:xfrm>
            <a:off x="1425873" y="3545954"/>
            <a:ext cx="1000800" cy="1000800"/>
          </a:xfrm>
          <a:prstGeom prst="roundRect">
            <a:avLst>
              <a:gd name="adj" fmla="val 6016"/>
            </a:avLst>
          </a:prstGeom>
          <a:noFill/>
        </p:spPr>
        <p:txBody>
          <a:bodyPr vert="horz" anchor="b"/>
          <a:lstStyle>
            <a:lvl1pPr marL="0" indent="0" algn="ctr">
              <a:buFontTx/>
              <a:buNone/>
              <a:defRPr sz="1100" b="0">
                <a:solidFill>
                  <a:schemeClr val="tx1"/>
                </a:solidFill>
                <a:latin typeface="+mj-lt"/>
              </a:defRPr>
            </a:lvl1pPr>
          </a:lstStyle>
          <a:p>
            <a:r>
              <a:rPr lang="en-GB" noProof="0"/>
              <a:t>Click to add picture</a:t>
            </a:r>
          </a:p>
        </p:txBody>
      </p:sp>
      <p:sp>
        <p:nvSpPr>
          <p:cNvPr id="26" name="Picture Placeholder 14"/>
          <p:cNvSpPr>
            <a:spLocks noGrp="1"/>
          </p:cNvSpPr>
          <p:nvPr>
            <p:ph type="pic" sz="quarter" idx="41" hasCustomPrompt="1"/>
          </p:nvPr>
        </p:nvSpPr>
        <p:spPr>
          <a:xfrm>
            <a:off x="363787" y="2485777"/>
            <a:ext cx="1000800" cy="2060979"/>
          </a:xfrm>
          <a:prstGeom prst="roundRect">
            <a:avLst>
              <a:gd name="adj" fmla="val 6016"/>
            </a:avLst>
          </a:prstGeom>
          <a:noFill/>
        </p:spPr>
        <p:txBody>
          <a:bodyPr vert="horz" anchor="b"/>
          <a:lstStyle>
            <a:lvl1pPr marL="0" indent="0" algn="ctr">
              <a:buFontTx/>
              <a:buNone/>
              <a:defRPr sz="1100" b="0">
                <a:solidFill>
                  <a:schemeClr val="tx1"/>
                </a:solidFill>
                <a:latin typeface="+mj-lt"/>
              </a:defRPr>
            </a:lvl1pPr>
          </a:lstStyle>
          <a:p>
            <a:r>
              <a:rPr lang="en-GB" noProof="0"/>
              <a:t>Click to add picture</a:t>
            </a:r>
          </a:p>
        </p:txBody>
      </p:sp>
      <p:sp>
        <p:nvSpPr>
          <p:cNvPr id="29" name="Picture Placeholder 14"/>
          <p:cNvSpPr>
            <a:spLocks noGrp="1"/>
          </p:cNvSpPr>
          <p:nvPr>
            <p:ph type="pic" sz="quarter" idx="42" hasCustomPrompt="1"/>
          </p:nvPr>
        </p:nvSpPr>
        <p:spPr>
          <a:xfrm>
            <a:off x="6738591" y="3544937"/>
            <a:ext cx="2062800" cy="1000800"/>
          </a:xfrm>
          <a:prstGeom prst="roundRect">
            <a:avLst>
              <a:gd name="adj" fmla="val 4927"/>
            </a:avLst>
          </a:prstGeom>
          <a:noFill/>
        </p:spPr>
        <p:txBody>
          <a:bodyPr vert="horz" anchor="b"/>
          <a:lstStyle>
            <a:lvl1pPr marL="0" indent="0" algn="ctr">
              <a:buFontTx/>
              <a:buNone/>
              <a:defRPr sz="1100" b="0">
                <a:solidFill>
                  <a:schemeClr val="tx1"/>
                </a:solidFill>
                <a:latin typeface="+mj-lt"/>
              </a:defRPr>
            </a:lvl1pPr>
          </a:lstStyle>
          <a:p>
            <a:r>
              <a:rPr lang="en-GB" noProof="0"/>
              <a:t>Click icon to add picture or colour</a:t>
            </a:r>
          </a:p>
        </p:txBody>
      </p:sp>
      <p:sp>
        <p:nvSpPr>
          <p:cNvPr id="14" name="Text Placeholder 2"/>
          <p:cNvSpPr>
            <a:spLocks noGrp="1"/>
          </p:cNvSpPr>
          <p:nvPr>
            <p:ph type="body" sz="quarter" idx="43" hasCustomPrompt="1"/>
          </p:nvPr>
        </p:nvSpPr>
        <p:spPr>
          <a:xfrm>
            <a:off x="6738593" y="363178"/>
            <a:ext cx="1871999" cy="1770063"/>
          </a:xfrm>
          <a:prstGeom prst="rect">
            <a:avLst/>
          </a:prstGeom>
        </p:spPr>
        <p:txBody>
          <a:bodyPr vert="horz"/>
          <a:lstStyle>
            <a:lvl1pPr marL="179992" indent="-179992">
              <a:lnSpc>
                <a:spcPct val="100000"/>
              </a:lnSpc>
              <a:spcBef>
                <a:spcPts val="0"/>
              </a:spcBef>
              <a:spcAft>
                <a:spcPts val="1000"/>
              </a:spcAft>
              <a:buClr>
                <a:schemeClr val="accent1"/>
              </a:buClr>
              <a:buFont typeface="Arial"/>
              <a:buChar char="•"/>
              <a:defRPr sz="1400"/>
            </a:lvl1pPr>
            <a:lvl2pPr marL="0" indent="0">
              <a:lnSpc>
                <a:spcPct val="100000"/>
              </a:lnSpc>
              <a:spcBef>
                <a:spcPts val="0"/>
              </a:spcBef>
              <a:spcAft>
                <a:spcPts val="1000"/>
              </a:spcAft>
              <a:buClr>
                <a:schemeClr val="accent1"/>
              </a:buClr>
              <a:buFont typeface="Arial"/>
              <a:buNone/>
              <a:defRPr sz="1400"/>
            </a:lvl2pPr>
            <a:lvl3pPr marL="179992" indent="-179992">
              <a:lnSpc>
                <a:spcPct val="100000"/>
              </a:lnSpc>
              <a:spcBef>
                <a:spcPts val="0"/>
              </a:spcBef>
              <a:spcAft>
                <a:spcPts val="1000"/>
              </a:spcAft>
              <a:buClr>
                <a:schemeClr val="accent1"/>
              </a:buClr>
              <a:buFont typeface="Arial"/>
              <a:buChar char="•"/>
              <a:defRPr sz="1400"/>
            </a:lvl3pPr>
            <a:lvl4pPr marL="179992" indent="-179992">
              <a:lnSpc>
                <a:spcPct val="100000"/>
              </a:lnSpc>
              <a:spcBef>
                <a:spcPts val="0"/>
              </a:spcBef>
              <a:spcAft>
                <a:spcPts val="1000"/>
              </a:spcAft>
              <a:buClr>
                <a:schemeClr val="accent1"/>
              </a:buClr>
              <a:buFont typeface="Arial"/>
              <a:buChar char="•"/>
              <a:defRPr sz="1400"/>
            </a:lvl4pPr>
            <a:lvl5pPr marL="179992" indent="-179992">
              <a:lnSpc>
                <a:spcPct val="100000"/>
              </a:lnSpc>
              <a:spcBef>
                <a:spcPts val="0"/>
              </a:spcBef>
              <a:spcAft>
                <a:spcPts val="1000"/>
              </a:spcAft>
              <a:buClr>
                <a:schemeClr val="accent1"/>
              </a:buClr>
              <a:buFont typeface="Arial"/>
              <a:buChar char="•"/>
              <a:defRPr sz="1400"/>
            </a:lvl5pPr>
          </a:lstStyle>
          <a:p>
            <a:pPr lvl="0"/>
            <a:r>
              <a:rPr lang="en-GB"/>
              <a:t>Bullet points</a:t>
            </a:r>
          </a:p>
          <a:p>
            <a:pPr lvl="0"/>
            <a:r>
              <a:rPr lang="en-GB"/>
              <a:t>Bullet points</a:t>
            </a:r>
          </a:p>
          <a:p>
            <a:pPr lvl="0"/>
            <a:r>
              <a:rPr lang="en-GB"/>
              <a:t>Bullet points</a:t>
            </a:r>
          </a:p>
        </p:txBody>
      </p:sp>
    </p:spTree>
    <p:extLst>
      <p:ext uri="{BB962C8B-B14F-4D97-AF65-F5344CB8AC3E}">
        <p14:creationId xmlns:p14="http://schemas.microsoft.com/office/powerpoint/2010/main" val="2015273434"/>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showMasterSp="0" userDrawn="1">
  <p:cSld name="Title Slide_Option 1">
    <p:spTree>
      <p:nvGrpSpPr>
        <p:cNvPr id="1" name=""/>
        <p:cNvGrpSpPr/>
        <p:nvPr/>
      </p:nvGrpSpPr>
      <p:grpSpPr>
        <a:xfrm>
          <a:off x="0" y="0"/>
          <a:ext cx="0" cy="0"/>
          <a:chOff x="0" y="0"/>
          <a:chExt cx="0" cy="0"/>
        </a:xfrm>
      </p:grpSpPr>
      <p:sp>
        <p:nvSpPr>
          <p:cNvPr id="2" name="Rounded Rectangle 1"/>
          <p:cNvSpPr/>
          <p:nvPr userDrawn="1"/>
        </p:nvSpPr>
        <p:spPr>
          <a:xfrm>
            <a:off x="360359" y="360367"/>
            <a:ext cx="4194000" cy="4019907"/>
          </a:xfrm>
          <a:prstGeom prst="roundRect">
            <a:avLst>
              <a:gd name="adj" fmla="val 1428"/>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solidFill>
                <a:schemeClr val="accent1"/>
              </a:solidFill>
            </a:endParaRPr>
          </a:p>
        </p:txBody>
      </p:sp>
      <p:sp>
        <p:nvSpPr>
          <p:cNvPr id="13" name="Title 8"/>
          <p:cNvSpPr>
            <a:spLocks noGrp="1"/>
          </p:cNvSpPr>
          <p:nvPr>
            <p:ph type="title" hasCustomPrompt="1"/>
          </p:nvPr>
        </p:nvSpPr>
        <p:spPr>
          <a:xfrm>
            <a:off x="554227" y="472325"/>
            <a:ext cx="3766135" cy="504000"/>
          </a:xfrm>
          <a:prstGeom prst="rect">
            <a:avLst/>
          </a:prstGeom>
        </p:spPr>
        <p:txBody>
          <a:bodyPr vert="horz" lIns="0" tIns="0" rIns="0" bIns="0"/>
          <a:lstStyle>
            <a:lvl1pPr algn="l">
              <a:lnSpc>
                <a:spcPct val="90000"/>
              </a:lnSpc>
              <a:defRPr sz="2700" b="1" baseline="0">
                <a:solidFill>
                  <a:schemeClr val="bg1"/>
                </a:solidFill>
                <a:latin typeface="Arial" pitchFamily="34" charset="0"/>
                <a:cs typeface="Arial" pitchFamily="34" charset="0"/>
              </a:defRPr>
            </a:lvl1pPr>
          </a:lstStyle>
          <a:p>
            <a:r>
              <a:rPr lang="en-GB" noProof="0"/>
              <a:t>Presentation title</a:t>
            </a:r>
          </a:p>
        </p:txBody>
      </p:sp>
      <p:sp>
        <p:nvSpPr>
          <p:cNvPr id="11" name="Text Placeholder 29"/>
          <p:cNvSpPr>
            <a:spLocks noGrp="1"/>
          </p:cNvSpPr>
          <p:nvPr>
            <p:ph type="body" sz="quarter" idx="11" hasCustomPrompt="1"/>
          </p:nvPr>
        </p:nvSpPr>
        <p:spPr>
          <a:xfrm>
            <a:off x="564885" y="1166014"/>
            <a:ext cx="3780000" cy="652154"/>
          </a:xfrm>
          <a:prstGeom prst="rect">
            <a:avLst/>
          </a:prstGeom>
        </p:spPr>
        <p:txBody>
          <a:bodyPr vert="horz" lIns="0" tIns="0" bIns="0" anchor="t"/>
          <a:lstStyle>
            <a:lvl1pPr marL="0" indent="0" algn="l">
              <a:lnSpc>
                <a:spcPct val="100000"/>
              </a:lnSpc>
              <a:spcBef>
                <a:spcPts val="0"/>
              </a:spcBef>
              <a:buNone/>
              <a:defRPr sz="2400" b="0">
                <a:solidFill>
                  <a:schemeClr val="bg1"/>
                </a:solidFill>
                <a:latin typeface="Arial" pitchFamily="34" charset="0"/>
                <a:cs typeface="Arial" pitchFamily="34" charset="0"/>
              </a:defRPr>
            </a:lvl1pPr>
          </a:lstStyle>
          <a:p>
            <a:r>
              <a:rPr lang="en-GB" sz="1500">
                <a:latin typeface="Roboto" panose="020B0604020202020204" charset="0"/>
                <a:ea typeface="Roboto" panose="020B0604020202020204" charset="0"/>
              </a:rPr>
              <a:t>A teaching resource for ages x</a:t>
            </a:r>
            <a:r>
              <a:rPr lang="en-GB">
                <a:latin typeface="Roboto" panose="020B0604020202020204" charset="0"/>
                <a:ea typeface="Roboto" panose="020B0604020202020204" charset="0"/>
              </a:rPr>
              <a:t>–</a:t>
            </a:r>
            <a:r>
              <a:rPr lang="en-GB" sz="1500">
                <a:latin typeface="Roboto" panose="020B0604020202020204" charset="0"/>
                <a:ea typeface="Roboto" panose="020B0604020202020204" charset="0"/>
              </a:rPr>
              <a:t>xx</a:t>
            </a:r>
          </a:p>
        </p:txBody>
      </p:sp>
      <p:sp>
        <p:nvSpPr>
          <p:cNvPr id="15" name="Picture Placeholder 14"/>
          <p:cNvSpPr>
            <a:spLocks noGrp="1"/>
          </p:cNvSpPr>
          <p:nvPr>
            <p:ph type="pic" sz="quarter" idx="12" hasCustomPrompt="1"/>
          </p:nvPr>
        </p:nvSpPr>
        <p:spPr>
          <a:xfrm>
            <a:off x="4617508" y="360365"/>
            <a:ext cx="3124800" cy="4019907"/>
          </a:xfrm>
          <a:prstGeom prst="roundRect">
            <a:avLst>
              <a:gd name="adj" fmla="val 2031"/>
            </a:avLst>
          </a:prstGeom>
          <a:noFill/>
        </p:spPr>
        <p:txBody>
          <a:bodyPr vert="horz" anchor="t"/>
          <a:lstStyle>
            <a:lvl1pPr marL="0" indent="0" algn="ctr">
              <a:buFontTx/>
              <a:buNone/>
              <a:defRPr sz="1200" b="0">
                <a:solidFill>
                  <a:schemeClr val="tx1"/>
                </a:solidFill>
                <a:latin typeface="+mj-lt"/>
              </a:defRPr>
            </a:lvl1pPr>
          </a:lstStyle>
          <a:p>
            <a:r>
              <a:rPr lang="en-GB" noProof="0"/>
              <a:t>Click icon to add picture</a:t>
            </a:r>
          </a:p>
        </p:txBody>
      </p:sp>
      <p:pic>
        <p:nvPicPr>
          <p:cNvPr id="12" name="Picture 11">
            <a:extLst>
              <a:ext uri="{FF2B5EF4-FFF2-40B4-BE49-F238E27FC236}">
                <a16:creationId xmlns:a16="http://schemas.microsoft.com/office/drawing/2014/main" id="{D3943C04-61B1-4092-AC0C-43C8446F871F}"/>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993857" y="2905572"/>
            <a:ext cx="808519" cy="1839806"/>
          </a:xfrm>
          <a:prstGeom prst="rect">
            <a:avLst/>
          </a:prstGeom>
        </p:spPr>
      </p:pic>
      <p:sp>
        <p:nvSpPr>
          <p:cNvPr id="9" name="TextBox 8">
            <a:extLst>
              <a:ext uri="{FF2B5EF4-FFF2-40B4-BE49-F238E27FC236}">
                <a16:creationId xmlns:a16="http://schemas.microsoft.com/office/drawing/2014/main" id="{54DA48C5-2EB8-45C0-9009-971EA1BA7738}"/>
              </a:ext>
            </a:extLst>
          </p:cNvPr>
          <p:cNvSpPr txBox="1"/>
          <p:nvPr userDrawn="1"/>
        </p:nvSpPr>
        <p:spPr>
          <a:xfrm>
            <a:off x="360359" y="4669135"/>
            <a:ext cx="4324263" cy="207877"/>
          </a:xfrm>
          <a:prstGeom prst="rect">
            <a:avLst/>
          </a:prstGeom>
          <a:noFill/>
        </p:spPr>
        <p:txBody>
          <a:bodyPr wrap="square" rtlCol="0">
            <a:spAutoFit/>
          </a:bodyPr>
          <a:lstStyle/>
          <a:p>
            <a:pPr marL="0" marR="0" lvl="0" indent="0" algn="l" defTabSz="685783" rtl="0" eaLnBrk="1" fontAlgn="auto" latinLnBrk="0" hangingPunct="1">
              <a:lnSpc>
                <a:spcPct val="100000"/>
              </a:lnSpc>
              <a:spcBef>
                <a:spcPts val="0"/>
              </a:spcBef>
              <a:spcAft>
                <a:spcPts val="0"/>
              </a:spcAft>
              <a:buClrTx/>
              <a:buSzTx/>
              <a:buFontTx/>
              <a:buNone/>
              <a:tabLst/>
              <a:defRPr/>
            </a:pPr>
            <a:r>
              <a:rPr lang="en-GB" sz="751">
                <a:solidFill>
                  <a:schemeClr val="tx1"/>
                </a:solidFill>
                <a:latin typeface="Arial" panose="020B0604020202020204" pitchFamily="34" charset="0"/>
                <a:cs typeface="Arial" panose="020B0604020202020204" pitchFamily="34" charset="0"/>
              </a:rPr>
              <a:t>© WaterAid UK. You may reproduce this document for educational purposes only.</a:t>
            </a:r>
            <a:endParaRPr lang="en-US" sz="751">
              <a:solidFill>
                <a:schemeClr val="tx1"/>
              </a:solidFill>
              <a:latin typeface="Arial" panose="020B0604020202020204" pitchFamily="34" charset="0"/>
              <a:cs typeface="Arial" panose="020B0604020202020204" pitchFamily="34" charset="0"/>
            </a:endParaRPr>
          </a:p>
        </p:txBody>
      </p:sp>
      <p:sp>
        <p:nvSpPr>
          <p:cNvPr id="10" name="TextBox 9">
            <a:extLst>
              <a:ext uri="{FF2B5EF4-FFF2-40B4-BE49-F238E27FC236}">
                <a16:creationId xmlns:a16="http://schemas.microsoft.com/office/drawing/2014/main" id="{0F49D6A3-9C42-4418-882B-7F6CDC8AC218}"/>
              </a:ext>
            </a:extLst>
          </p:cNvPr>
          <p:cNvSpPr txBox="1"/>
          <p:nvPr userDrawn="1"/>
        </p:nvSpPr>
        <p:spPr>
          <a:xfrm>
            <a:off x="398908" y="4469148"/>
            <a:ext cx="2228803" cy="254044"/>
          </a:xfrm>
          <a:prstGeom prst="rect">
            <a:avLst/>
          </a:prstGeom>
          <a:noFill/>
        </p:spPr>
        <p:txBody>
          <a:bodyPr wrap="square" rtlCol="0">
            <a:spAutoFit/>
          </a:bodyPr>
          <a:lstStyle/>
          <a:p>
            <a:r>
              <a:rPr lang="en-GB" sz="1051">
                <a:solidFill>
                  <a:srgbClr val="0070C0"/>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www.wateraid.org/uk</a:t>
            </a:r>
            <a:endParaRPr lang="en-GB" sz="1051"/>
          </a:p>
        </p:txBody>
      </p:sp>
    </p:spTree>
    <p:extLst>
      <p:ext uri="{BB962C8B-B14F-4D97-AF65-F5344CB8AC3E}">
        <p14:creationId xmlns:p14="http://schemas.microsoft.com/office/powerpoint/2010/main" val="306494635"/>
      </p:ext>
    </p:extLst>
  </p:cSld>
  <p:clrMapOvr>
    <a:masterClrMapping/>
  </p:clrMapOvr>
  <p:extLst>
    <p:ext uri="{DCECCB84-F9BA-43D5-87BE-67443E8EF086}">
      <p15:sldGuideLst xmlns:p15="http://schemas.microsoft.com/office/powerpoint/2012/main">
        <p15:guide id="1" orient="horz" pos="300" userDrawn="1">
          <p15:clr>
            <a:srgbClr val="FBAE40"/>
          </p15:clr>
        </p15:guide>
        <p15:guide id="2" pos="3840" userDrawn="1">
          <p15:clr>
            <a:srgbClr val="FBAE40"/>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userDrawn="1">
  <p:cSld name="Contents Slide">
    <p:spTree>
      <p:nvGrpSpPr>
        <p:cNvPr id="1" name=""/>
        <p:cNvGrpSpPr/>
        <p:nvPr/>
      </p:nvGrpSpPr>
      <p:grpSpPr>
        <a:xfrm>
          <a:off x="0" y="0"/>
          <a:ext cx="0" cy="0"/>
          <a:chOff x="0" y="0"/>
          <a:chExt cx="0" cy="0"/>
        </a:xfrm>
      </p:grpSpPr>
      <p:pic>
        <p:nvPicPr>
          <p:cNvPr id="13" name="Picture Placeholder 10">
            <a:extLst>
              <a:ext uri="{FF2B5EF4-FFF2-40B4-BE49-F238E27FC236}">
                <a16:creationId xmlns:a16="http://schemas.microsoft.com/office/drawing/2014/main" id="{1A834DCA-48E2-4DAB-A111-C81C43C5B5E5}"/>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650199" y="362353"/>
            <a:ext cx="601905" cy="601905"/>
          </a:xfrm>
          <a:prstGeom prst="roundRect">
            <a:avLst>
              <a:gd name="adj" fmla="val 6016"/>
            </a:avLst>
          </a:prstGeom>
          <a:noFill/>
        </p:spPr>
      </p:pic>
      <p:pic>
        <p:nvPicPr>
          <p:cNvPr id="14" name="Picture Placeholder 10">
            <a:extLst>
              <a:ext uri="{FF2B5EF4-FFF2-40B4-BE49-F238E27FC236}">
                <a16:creationId xmlns:a16="http://schemas.microsoft.com/office/drawing/2014/main" id="{105A2410-84A1-4CBB-9E2A-FDE227290427}"/>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5929693" y="360364"/>
            <a:ext cx="597185" cy="597185"/>
          </a:xfrm>
          <a:prstGeom prst="roundRect">
            <a:avLst>
              <a:gd name="adj" fmla="val 6016"/>
            </a:avLst>
          </a:prstGeom>
          <a:noFill/>
        </p:spPr>
      </p:pic>
      <p:pic>
        <p:nvPicPr>
          <p:cNvPr id="15" name="Picture Placeholder 10">
            <a:extLst>
              <a:ext uri="{FF2B5EF4-FFF2-40B4-BE49-F238E27FC236}">
                <a16:creationId xmlns:a16="http://schemas.microsoft.com/office/drawing/2014/main" id="{6607F036-632F-486F-BF83-4FBDF2A58633}"/>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6566720" y="360364"/>
            <a:ext cx="597185" cy="597185"/>
          </a:xfrm>
          <a:prstGeom prst="roundRect">
            <a:avLst>
              <a:gd name="adj" fmla="val 6016"/>
            </a:avLst>
          </a:prstGeom>
          <a:noFill/>
        </p:spPr>
      </p:pic>
      <p:pic>
        <p:nvPicPr>
          <p:cNvPr id="16" name="Picture Placeholder 3">
            <a:extLst>
              <a:ext uri="{FF2B5EF4-FFF2-40B4-BE49-F238E27FC236}">
                <a16:creationId xmlns:a16="http://schemas.microsoft.com/office/drawing/2014/main" id="{B22CF393-A7DD-45B6-95AA-DBE03339A125}"/>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5291944" y="360365"/>
            <a:ext cx="597907" cy="597907"/>
          </a:xfrm>
          <a:prstGeom prst="roundRect">
            <a:avLst>
              <a:gd name="adj" fmla="val 6016"/>
            </a:avLst>
          </a:prstGeom>
          <a:noFill/>
        </p:spPr>
      </p:pic>
      <p:pic>
        <p:nvPicPr>
          <p:cNvPr id="17" name="Picture Placeholder 10">
            <a:extLst>
              <a:ext uri="{FF2B5EF4-FFF2-40B4-BE49-F238E27FC236}">
                <a16:creationId xmlns:a16="http://schemas.microsoft.com/office/drawing/2014/main" id="{C995600E-AFB3-40D8-934D-23DB7063B6B4}"/>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7200877" y="362354"/>
            <a:ext cx="597185" cy="597185"/>
          </a:xfrm>
          <a:prstGeom prst="roundRect">
            <a:avLst>
              <a:gd name="adj" fmla="val 6016"/>
            </a:avLst>
          </a:prstGeom>
          <a:noFill/>
        </p:spPr>
      </p:pic>
      <p:pic>
        <p:nvPicPr>
          <p:cNvPr id="19" name="Picture 18">
            <a:extLst>
              <a:ext uri="{FF2B5EF4-FFF2-40B4-BE49-F238E27FC236}">
                <a16:creationId xmlns:a16="http://schemas.microsoft.com/office/drawing/2014/main" id="{C901AA6E-4AE5-46D4-B356-79C311C9063E}"/>
              </a:ext>
            </a:extLst>
          </p:cNvPr>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
        <p:nvSpPr>
          <p:cNvPr id="2" name="TextBox 1">
            <a:extLst>
              <a:ext uri="{FF2B5EF4-FFF2-40B4-BE49-F238E27FC236}">
                <a16:creationId xmlns:a16="http://schemas.microsoft.com/office/drawing/2014/main" id="{6286588E-87C1-4A74-B042-154BCB32B31F}"/>
              </a:ext>
            </a:extLst>
          </p:cNvPr>
          <p:cNvSpPr txBox="1"/>
          <p:nvPr userDrawn="1"/>
        </p:nvSpPr>
        <p:spPr>
          <a:xfrm>
            <a:off x="471950" y="2308123"/>
            <a:ext cx="3640525" cy="2146870"/>
          </a:xfrm>
          <a:prstGeom prst="rect">
            <a:avLst/>
          </a:prstGeom>
          <a:noFill/>
        </p:spPr>
        <p:txBody>
          <a:bodyPr wrap="square" rtlCol="0">
            <a:spAutoFit/>
          </a:bodyPr>
          <a:lstStyle/>
          <a:p>
            <a:pPr marL="257168" indent="-257168">
              <a:buFont typeface="+mj-lt"/>
              <a:buAutoNum type="arabicPeriod"/>
            </a:pPr>
            <a:r>
              <a:rPr lang="en-GB" sz="1500">
                <a:solidFill>
                  <a:srgbClr val="0070C0"/>
                </a:solidFill>
                <a:latin typeface="Arial" panose="020B0604020202020204" pitchFamily="34" charset="0"/>
                <a:cs typeface="Arial" panose="020B0604020202020204" pitchFamily="34" charset="0"/>
              </a:rPr>
              <a:t>Slide 1 title</a:t>
            </a:r>
            <a:br>
              <a:rPr lang="en-GB" sz="1500">
                <a:solidFill>
                  <a:srgbClr val="0070C0"/>
                </a:solidFill>
                <a:latin typeface="Arial" panose="020B0604020202020204" pitchFamily="34" charset="0"/>
                <a:cs typeface="Arial" panose="020B0604020202020204" pitchFamily="34" charset="0"/>
              </a:rPr>
            </a:br>
            <a:endParaRPr lang="en-GB" sz="1500">
              <a:solidFill>
                <a:srgbClr val="0070C0"/>
              </a:solidFill>
              <a:latin typeface="Arial" panose="020B0604020202020204" pitchFamily="34" charset="0"/>
              <a:cs typeface="Arial" panose="020B0604020202020204" pitchFamily="34" charset="0"/>
            </a:endParaRPr>
          </a:p>
          <a:p>
            <a:pPr marL="257168" indent="-257168">
              <a:buFont typeface="+mj-lt"/>
              <a:buAutoNum type="arabicPeriod"/>
            </a:pPr>
            <a:r>
              <a:rPr lang="en-GB" sz="1500">
                <a:solidFill>
                  <a:srgbClr val="0070C0"/>
                </a:solidFill>
                <a:latin typeface="Arial" panose="020B0604020202020204" pitchFamily="34" charset="0"/>
                <a:cs typeface="Arial" panose="020B0604020202020204" pitchFamily="34" charset="0"/>
              </a:rPr>
              <a:t>Slide 2 title</a:t>
            </a:r>
            <a:br>
              <a:rPr lang="en-GB" sz="1500">
                <a:solidFill>
                  <a:srgbClr val="0070C0"/>
                </a:solidFill>
                <a:latin typeface="Arial" panose="020B0604020202020204" pitchFamily="34" charset="0"/>
                <a:cs typeface="Arial" panose="020B0604020202020204" pitchFamily="34" charset="0"/>
              </a:rPr>
            </a:br>
            <a:endParaRPr lang="en-GB" sz="1500">
              <a:solidFill>
                <a:srgbClr val="0070C0"/>
              </a:solidFill>
              <a:latin typeface="Arial" panose="020B0604020202020204" pitchFamily="34" charset="0"/>
              <a:cs typeface="Arial" panose="020B0604020202020204" pitchFamily="34" charset="0"/>
            </a:endParaRPr>
          </a:p>
          <a:p>
            <a:pPr marL="257168" indent="-257168">
              <a:buFont typeface="+mj-lt"/>
              <a:buAutoNum type="arabicPeriod"/>
            </a:pPr>
            <a:r>
              <a:rPr lang="en-GB" sz="1500">
                <a:solidFill>
                  <a:srgbClr val="0070C0"/>
                </a:solidFill>
                <a:latin typeface="Arial" panose="020B0604020202020204" pitchFamily="34" charset="0"/>
                <a:cs typeface="Arial" panose="020B0604020202020204" pitchFamily="34" charset="0"/>
              </a:rPr>
              <a:t>Slide 3 title</a:t>
            </a:r>
            <a:br>
              <a:rPr lang="en-GB" sz="1500">
                <a:solidFill>
                  <a:srgbClr val="0070C0"/>
                </a:solidFill>
                <a:latin typeface="Arial" panose="020B0604020202020204" pitchFamily="34" charset="0"/>
                <a:cs typeface="Arial" panose="020B0604020202020204" pitchFamily="34" charset="0"/>
              </a:rPr>
            </a:br>
            <a:endParaRPr lang="en-GB" sz="1500">
              <a:solidFill>
                <a:srgbClr val="0070C0"/>
              </a:solidFill>
              <a:latin typeface="Arial" panose="020B0604020202020204" pitchFamily="34" charset="0"/>
              <a:cs typeface="Arial" panose="020B0604020202020204" pitchFamily="34" charset="0"/>
            </a:endParaRPr>
          </a:p>
          <a:p>
            <a:pPr marL="257168" indent="-257168">
              <a:buFont typeface="+mj-lt"/>
              <a:buAutoNum type="arabicPeriod"/>
            </a:pPr>
            <a:r>
              <a:rPr lang="en-GB" sz="1500">
                <a:solidFill>
                  <a:srgbClr val="0070C0"/>
                </a:solidFill>
                <a:latin typeface="Arial" panose="020B0604020202020204" pitchFamily="34" charset="0"/>
                <a:cs typeface="Arial" panose="020B0604020202020204" pitchFamily="34" charset="0"/>
              </a:rPr>
              <a:t>Slide 4 title</a:t>
            </a:r>
            <a:br>
              <a:rPr lang="en-GB" sz="1500">
                <a:solidFill>
                  <a:srgbClr val="0070C0"/>
                </a:solidFill>
                <a:latin typeface="Arial" panose="020B0604020202020204" pitchFamily="34" charset="0"/>
                <a:cs typeface="Arial" panose="020B0604020202020204" pitchFamily="34" charset="0"/>
              </a:rPr>
            </a:br>
            <a:endParaRPr lang="en-GB" sz="1500">
              <a:solidFill>
                <a:srgbClr val="0070C0"/>
              </a:solidFill>
              <a:latin typeface="Arial" panose="020B0604020202020204" pitchFamily="34" charset="0"/>
              <a:cs typeface="Arial" panose="020B0604020202020204" pitchFamily="34" charset="0"/>
            </a:endParaRPr>
          </a:p>
          <a:p>
            <a:pPr marL="257168" indent="-257168">
              <a:buFont typeface="+mj-lt"/>
              <a:buAutoNum type="arabicPeriod"/>
            </a:pPr>
            <a:endParaRPr lang="en-GB" sz="1351"/>
          </a:p>
        </p:txBody>
      </p:sp>
      <p:sp>
        <p:nvSpPr>
          <p:cNvPr id="11" name="Rounded Rectangle 40">
            <a:extLst>
              <a:ext uri="{FF2B5EF4-FFF2-40B4-BE49-F238E27FC236}">
                <a16:creationId xmlns:a16="http://schemas.microsoft.com/office/drawing/2014/main" id="{49CEACE6-7921-40E5-8978-3CC11BF60289}"/>
              </a:ext>
            </a:extLst>
          </p:cNvPr>
          <p:cNvSpPr/>
          <p:nvPr userDrawn="1"/>
        </p:nvSpPr>
        <p:spPr>
          <a:xfrm>
            <a:off x="398908" y="360362"/>
            <a:ext cx="4194000" cy="1851896"/>
          </a:xfrm>
          <a:prstGeom prst="roundRect">
            <a:avLst>
              <a:gd name="adj" fmla="val 1968"/>
            </a:avLst>
          </a:prstGeom>
          <a:solidFill>
            <a:srgbClr val="7BA7B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solidFill>
                <a:schemeClr val="accent1"/>
              </a:solidFill>
            </a:endParaRPr>
          </a:p>
        </p:txBody>
      </p:sp>
      <p:sp>
        <p:nvSpPr>
          <p:cNvPr id="18" name="Title 8">
            <a:extLst>
              <a:ext uri="{FF2B5EF4-FFF2-40B4-BE49-F238E27FC236}">
                <a16:creationId xmlns:a16="http://schemas.microsoft.com/office/drawing/2014/main" id="{82DBC826-5628-4E23-A7DC-19863E45C516}"/>
              </a:ext>
            </a:extLst>
          </p:cNvPr>
          <p:cNvSpPr>
            <a:spLocks noGrp="1"/>
          </p:cNvSpPr>
          <p:nvPr>
            <p:ph type="title" hasCustomPrompt="1"/>
          </p:nvPr>
        </p:nvSpPr>
        <p:spPr>
          <a:xfrm>
            <a:off x="592775" y="472325"/>
            <a:ext cx="3766135" cy="504000"/>
          </a:xfrm>
          <a:prstGeom prst="rect">
            <a:avLst/>
          </a:prstGeom>
        </p:spPr>
        <p:txBody>
          <a:bodyPr vert="horz" lIns="0" tIns="0" rIns="0" bIns="0">
            <a:normAutofit/>
          </a:bodyPr>
          <a:lstStyle>
            <a:lvl1pPr algn="l">
              <a:lnSpc>
                <a:spcPct val="90000"/>
              </a:lnSpc>
              <a:defRPr sz="2700" b="1" baseline="0">
                <a:solidFill>
                  <a:schemeClr val="bg1"/>
                </a:solidFill>
                <a:latin typeface="Arial" pitchFamily="34" charset="0"/>
                <a:cs typeface="Arial" pitchFamily="34" charset="0"/>
              </a:defRPr>
            </a:lvl1pPr>
          </a:lstStyle>
          <a:p>
            <a:r>
              <a:rPr lang="en-GB" noProof="0"/>
              <a:t>Contents</a:t>
            </a:r>
          </a:p>
        </p:txBody>
      </p:sp>
    </p:spTree>
    <p:extLst>
      <p:ext uri="{BB962C8B-B14F-4D97-AF65-F5344CB8AC3E}">
        <p14:creationId xmlns:p14="http://schemas.microsoft.com/office/powerpoint/2010/main" val="2275288955"/>
      </p:ext>
    </p:extLst>
  </p:cSld>
  <p:clrMapOvr>
    <a:masterClrMapping/>
  </p:clrMapOvr>
  <p:extLst>
    <p:ext uri="{DCECCB84-F9BA-43D5-87BE-67443E8EF086}">
      <p15:sldGuideLst xmlns:p15="http://schemas.microsoft.com/office/powerpoint/2012/main">
        <p15:guide id="1" orient="horz" pos="300" userDrawn="1">
          <p15:clr>
            <a:srgbClr val="FBAE40"/>
          </p15:clr>
        </p15:guide>
        <p15:guide id="2" pos="325" userDrawn="1">
          <p15:clr>
            <a:srgbClr val="FBAE40"/>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userDrawn="1">
  <p:cSld name="Content_Images Slide">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D3C8B6D8-BEB3-441B-9ED5-538895825A50}"/>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
        <p:nvSpPr>
          <p:cNvPr id="12" name="Picture Placeholder 14">
            <a:extLst>
              <a:ext uri="{FF2B5EF4-FFF2-40B4-BE49-F238E27FC236}">
                <a16:creationId xmlns:a16="http://schemas.microsoft.com/office/drawing/2014/main" id="{9AD50F42-A5DF-4430-B44C-C1A7C60BD927}"/>
              </a:ext>
            </a:extLst>
          </p:cNvPr>
          <p:cNvSpPr>
            <a:spLocks noGrp="1"/>
          </p:cNvSpPr>
          <p:nvPr>
            <p:ph type="pic" sz="quarter" idx="12" hasCustomPrompt="1"/>
          </p:nvPr>
        </p:nvSpPr>
        <p:spPr>
          <a:xfrm>
            <a:off x="342210" y="2571751"/>
            <a:ext cx="2511665"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
        <p:nvSpPr>
          <p:cNvPr id="13" name="Picture Placeholder 14">
            <a:extLst>
              <a:ext uri="{FF2B5EF4-FFF2-40B4-BE49-F238E27FC236}">
                <a16:creationId xmlns:a16="http://schemas.microsoft.com/office/drawing/2014/main" id="{AAA12FD9-44CF-4314-8060-F81190C07696}"/>
              </a:ext>
            </a:extLst>
          </p:cNvPr>
          <p:cNvSpPr>
            <a:spLocks noGrp="1"/>
          </p:cNvSpPr>
          <p:nvPr>
            <p:ph type="pic" sz="quarter" idx="16" hasCustomPrompt="1"/>
          </p:nvPr>
        </p:nvSpPr>
        <p:spPr>
          <a:xfrm>
            <a:off x="2993983" y="2571752"/>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
        <p:nvSpPr>
          <p:cNvPr id="14" name="Picture Placeholder 14">
            <a:extLst>
              <a:ext uri="{FF2B5EF4-FFF2-40B4-BE49-F238E27FC236}">
                <a16:creationId xmlns:a16="http://schemas.microsoft.com/office/drawing/2014/main" id="{4927C5EC-A5A3-45E0-8991-AEEEE815E5B1}"/>
              </a:ext>
            </a:extLst>
          </p:cNvPr>
          <p:cNvSpPr>
            <a:spLocks noGrp="1"/>
          </p:cNvSpPr>
          <p:nvPr>
            <p:ph type="pic" sz="quarter" idx="17" hasCustomPrompt="1"/>
          </p:nvPr>
        </p:nvSpPr>
        <p:spPr>
          <a:xfrm>
            <a:off x="4998349" y="2571752"/>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
        <p:nvSpPr>
          <p:cNvPr id="16" name="Picture Placeholder 14">
            <a:extLst>
              <a:ext uri="{FF2B5EF4-FFF2-40B4-BE49-F238E27FC236}">
                <a16:creationId xmlns:a16="http://schemas.microsoft.com/office/drawing/2014/main" id="{9C5C7C63-79E8-4793-9102-BDCC06DD6282}"/>
              </a:ext>
            </a:extLst>
          </p:cNvPr>
          <p:cNvSpPr>
            <a:spLocks noGrp="1"/>
          </p:cNvSpPr>
          <p:nvPr>
            <p:ph type="pic" sz="quarter" idx="19" hasCustomPrompt="1"/>
          </p:nvPr>
        </p:nvSpPr>
        <p:spPr>
          <a:xfrm>
            <a:off x="4998349" y="528285"/>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
        <p:nvSpPr>
          <p:cNvPr id="17" name="Picture Placeholder 14">
            <a:extLst>
              <a:ext uri="{FF2B5EF4-FFF2-40B4-BE49-F238E27FC236}">
                <a16:creationId xmlns:a16="http://schemas.microsoft.com/office/drawing/2014/main" id="{AC175B42-3263-48EA-95E2-1EE87377E03A}"/>
              </a:ext>
            </a:extLst>
          </p:cNvPr>
          <p:cNvSpPr>
            <a:spLocks noGrp="1"/>
          </p:cNvSpPr>
          <p:nvPr>
            <p:ph type="pic" sz="quarter" idx="20" hasCustomPrompt="1"/>
          </p:nvPr>
        </p:nvSpPr>
        <p:spPr>
          <a:xfrm>
            <a:off x="6992423" y="522840"/>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
        <p:nvSpPr>
          <p:cNvPr id="10" name="Rounded Rectangle 40">
            <a:extLst>
              <a:ext uri="{FF2B5EF4-FFF2-40B4-BE49-F238E27FC236}">
                <a16:creationId xmlns:a16="http://schemas.microsoft.com/office/drawing/2014/main" id="{5D878417-E4F2-4155-B3FE-1B17FA450F90}"/>
              </a:ext>
            </a:extLst>
          </p:cNvPr>
          <p:cNvSpPr/>
          <p:nvPr userDrawn="1"/>
        </p:nvSpPr>
        <p:spPr>
          <a:xfrm>
            <a:off x="311560" y="256716"/>
            <a:ext cx="3884357" cy="619432"/>
          </a:xfrm>
          <a:prstGeom prst="roundRect">
            <a:avLst>
              <a:gd name="adj" fmla="val 1968"/>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solidFill>
                <a:schemeClr val="accent1"/>
              </a:solidFill>
            </a:endParaRPr>
          </a:p>
        </p:txBody>
      </p:sp>
      <p:sp>
        <p:nvSpPr>
          <p:cNvPr id="11" name="Title 1">
            <a:extLst>
              <a:ext uri="{FF2B5EF4-FFF2-40B4-BE49-F238E27FC236}">
                <a16:creationId xmlns:a16="http://schemas.microsoft.com/office/drawing/2014/main" id="{167E15F2-F8C1-4A4E-9C37-AB2866D1E1B3}"/>
              </a:ext>
            </a:extLst>
          </p:cNvPr>
          <p:cNvSpPr>
            <a:spLocks noGrp="1"/>
          </p:cNvSpPr>
          <p:nvPr>
            <p:ph type="title" hasCustomPrompt="1"/>
          </p:nvPr>
        </p:nvSpPr>
        <p:spPr>
          <a:xfrm>
            <a:off x="311561" y="313140"/>
            <a:ext cx="3626260" cy="396715"/>
          </a:xfrm>
          <a:prstGeom prst="rect">
            <a:avLst/>
          </a:prstGeom>
        </p:spPr>
        <p:txBody>
          <a:bodyPr>
            <a:normAutofit/>
          </a:bodyPr>
          <a:lstStyle>
            <a:lvl1pPr algn="l">
              <a:defRPr sz="2100" b="1">
                <a:solidFill>
                  <a:schemeClr val="bg1"/>
                </a:solidFill>
              </a:defRPr>
            </a:lvl1pPr>
          </a:lstStyle>
          <a:p>
            <a:r>
              <a:rPr lang="en-US"/>
              <a:t>Title style</a:t>
            </a:r>
            <a:endParaRPr lang="en-GB"/>
          </a:p>
        </p:txBody>
      </p:sp>
    </p:spTree>
    <p:extLst>
      <p:ext uri="{BB962C8B-B14F-4D97-AF65-F5344CB8AC3E}">
        <p14:creationId xmlns:p14="http://schemas.microsoft.com/office/powerpoint/2010/main" val="932059432"/>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userDrawn="1">
  <p:cSld name="End Slide 1">
    <p:spTree>
      <p:nvGrpSpPr>
        <p:cNvPr id="1" name=""/>
        <p:cNvGrpSpPr/>
        <p:nvPr/>
      </p:nvGrpSpPr>
      <p:grpSpPr>
        <a:xfrm>
          <a:off x="0" y="0"/>
          <a:ext cx="0" cy="0"/>
          <a:chOff x="0" y="0"/>
          <a:chExt cx="0" cy="0"/>
        </a:xfrm>
      </p:grpSpPr>
      <p:pic>
        <p:nvPicPr>
          <p:cNvPr id="12" name="Picture 11" descr="White_Hand Message.png">
            <a:extLst>
              <a:ext uri="{FF2B5EF4-FFF2-40B4-BE49-F238E27FC236}">
                <a16:creationId xmlns:a16="http://schemas.microsoft.com/office/drawing/2014/main" id="{6617664C-5F77-4524-8F48-005899526B47}"/>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330245" y="494072"/>
            <a:ext cx="3594963" cy="4649429"/>
          </a:xfrm>
          <a:prstGeom prst="rect">
            <a:avLst/>
          </a:prstGeom>
        </p:spPr>
      </p:pic>
      <p:pic>
        <p:nvPicPr>
          <p:cNvPr id="13" name="Picture 12">
            <a:extLst>
              <a:ext uri="{FF2B5EF4-FFF2-40B4-BE49-F238E27FC236}">
                <a16:creationId xmlns:a16="http://schemas.microsoft.com/office/drawing/2014/main" id="{9755C576-8831-4470-9ABC-F8FF6E66F095}"/>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Tree>
    <p:extLst>
      <p:ext uri="{BB962C8B-B14F-4D97-AF65-F5344CB8AC3E}">
        <p14:creationId xmlns:p14="http://schemas.microsoft.com/office/powerpoint/2010/main" val="1444621131"/>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Section Heading Slide 2">
    <p:spTree>
      <p:nvGrpSpPr>
        <p:cNvPr id="1" name=""/>
        <p:cNvGrpSpPr/>
        <p:nvPr/>
      </p:nvGrpSpPr>
      <p:grpSpPr>
        <a:xfrm>
          <a:off x="0" y="0"/>
          <a:ext cx="0" cy="0"/>
          <a:chOff x="0" y="0"/>
          <a:chExt cx="0" cy="0"/>
        </a:xfrm>
      </p:grpSpPr>
      <p:sp>
        <p:nvSpPr>
          <p:cNvPr id="11" name="Rounded Rectangle 40">
            <a:extLst>
              <a:ext uri="{FF2B5EF4-FFF2-40B4-BE49-F238E27FC236}">
                <a16:creationId xmlns:a16="http://schemas.microsoft.com/office/drawing/2014/main" id="{DE3D888D-1EB2-4A19-9978-5FE3973BEC2A}"/>
              </a:ext>
            </a:extLst>
          </p:cNvPr>
          <p:cNvSpPr/>
          <p:nvPr userDrawn="1"/>
        </p:nvSpPr>
        <p:spPr>
          <a:xfrm>
            <a:off x="378002" y="381012"/>
            <a:ext cx="2492247" cy="2493481"/>
          </a:xfrm>
          <a:prstGeom prst="roundRect">
            <a:avLst>
              <a:gd name="adj" fmla="val 1968"/>
            </a:avLst>
          </a:prstGeom>
          <a:solidFill>
            <a:schemeClr val="accent1"/>
          </a:solidFill>
          <a:ln>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solidFill>
                <a:schemeClr val="accent1"/>
              </a:solidFill>
            </a:endParaRPr>
          </a:p>
        </p:txBody>
      </p:sp>
      <p:pic>
        <p:nvPicPr>
          <p:cNvPr id="9" name="Picture Placeholder 2">
            <a:extLst>
              <a:ext uri="{FF2B5EF4-FFF2-40B4-BE49-F238E27FC236}">
                <a16:creationId xmlns:a16="http://schemas.microsoft.com/office/drawing/2014/main" id="{F73E31B2-CB9F-40BD-898E-9484A1A334C1}"/>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2042071" y="2894734"/>
            <a:ext cx="820909" cy="820909"/>
          </a:xfrm>
          <a:prstGeom prst="rect">
            <a:avLst/>
          </a:prstGeom>
        </p:spPr>
      </p:pic>
      <p:sp>
        <p:nvSpPr>
          <p:cNvPr id="12" name="Picture Placeholder 14">
            <a:extLst>
              <a:ext uri="{FF2B5EF4-FFF2-40B4-BE49-F238E27FC236}">
                <a16:creationId xmlns:a16="http://schemas.microsoft.com/office/drawing/2014/main" id="{1FAB70EB-62D4-4375-95E6-280CFE58ECB6}"/>
              </a:ext>
            </a:extLst>
          </p:cNvPr>
          <p:cNvSpPr>
            <a:spLocks noGrp="1"/>
          </p:cNvSpPr>
          <p:nvPr>
            <p:ph type="pic" sz="quarter" idx="19" hasCustomPrompt="1"/>
          </p:nvPr>
        </p:nvSpPr>
        <p:spPr>
          <a:xfrm>
            <a:off x="2933067" y="381012"/>
            <a:ext cx="5753735" cy="4056983"/>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pic>
        <p:nvPicPr>
          <p:cNvPr id="13" name="Picture 12">
            <a:extLst>
              <a:ext uri="{FF2B5EF4-FFF2-40B4-BE49-F238E27FC236}">
                <a16:creationId xmlns:a16="http://schemas.microsoft.com/office/drawing/2014/main" id="{E4BEF533-A38B-41F7-905D-4517D116ABD9}"/>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
        <p:nvSpPr>
          <p:cNvPr id="14" name="Title 8">
            <a:extLst>
              <a:ext uri="{FF2B5EF4-FFF2-40B4-BE49-F238E27FC236}">
                <a16:creationId xmlns:a16="http://schemas.microsoft.com/office/drawing/2014/main" id="{9F109112-6904-4F0A-965C-48A84F254322}"/>
              </a:ext>
            </a:extLst>
          </p:cNvPr>
          <p:cNvSpPr>
            <a:spLocks noGrp="1"/>
          </p:cNvSpPr>
          <p:nvPr>
            <p:ph type="title"/>
          </p:nvPr>
        </p:nvSpPr>
        <p:spPr>
          <a:xfrm>
            <a:off x="552599" y="532872"/>
            <a:ext cx="2143051" cy="2189759"/>
          </a:xfrm>
          <a:prstGeom prst="rect">
            <a:avLst/>
          </a:prstGeom>
        </p:spPr>
        <p:txBody>
          <a:bodyPr vert="horz" lIns="0" tIns="0" rIns="0" bIns="0" anchor="t">
            <a:normAutofit/>
          </a:bodyPr>
          <a:lstStyle>
            <a:lvl1pPr algn="l">
              <a:lnSpc>
                <a:spcPct val="90000"/>
              </a:lnSpc>
              <a:defRPr sz="2700" b="1" baseline="0">
                <a:solidFill>
                  <a:schemeClr val="bg1"/>
                </a:solidFill>
                <a:latin typeface="Arial" pitchFamily="34" charset="0"/>
                <a:cs typeface="Arial" pitchFamily="34" charset="0"/>
              </a:defRPr>
            </a:lvl1pPr>
          </a:lstStyle>
          <a:p>
            <a:endParaRPr lang="en-GB" noProof="0"/>
          </a:p>
        </p:txBody>
      </p:sp>
    </p:spTree>
    <p:extLst>
      <p:ext uri="{BB962C8B-B14F-4D97-AF65-F5344CB8AC3E}">
        <p14:creationId xmlns:p14="http://schemas.microsoft.com/office/powerpoint/2010/main" val="4078406345"/>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1_Simple Content Slide_Images">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D3C8B6D8-BEB3-441B-9ED5-538895825A50}"/>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
        <p:nvSpPr>
          <p:cNvPr id="12" name="Picture Placeholder 14">
            <a:extLst>
              <a:ext uri="{FF2B5EF4-FFF2-40B4-BE49-F238E27FC236}">
                <a16:creationId xmlns:a16="http://schemas.microsoft.com/office/drawing/2014/main" id="{9AD50F42-A5DF-4430-B44C-C1A7C60BD927}"/>
              </a:ext>
            </a:extLst>
          </p:cNvPr>
          <p:cNvSpPr>
            <a:spLocks noGrp="1"/>
          </p:cNvSpPr>
          <p:nvPr>
            <p:ph type="pic" sz="quarter" idx="12" hasCustomPrompt="1"/>
          </p:nvPr>
        </p:nvSpPr>
        <p:spPr>
          <a:xfrm>
            <a:off x="342210" y="2571751"/>
            <a:ext cx="2511665"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
        <p:nvSpPr>
          <p:cNvPr id="13" name="Picture Placeholder 14">
            <a:extLst>
              <a:ext uri="{FF2B5EF4-FFF2-40B4-BE49-F238E27FC236}">
                <a16:creationId xmlns:a16="http://schemas.microsoft.com/office/drawing/2014/main" id="{AAA12FD9-44CF-4314-8060-F81190C07696}"/>
              </a:ext>
            </a:extLst>
          </p:cNvPr>
          <p:cNvSpPr>
            <a:spLocks noGrp="1"/>
          </p:cNvSpPr>
          <p:nvPr>
            <p:ph type="pic" sz="quarter" idx="16" hasCustomPrompt="1"/>
          </p:nvPr>
        </p:nvSpPr>
        <p:spPr>
          <a:xfrm>
            <a:off x="2993983" y="2571752"/>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
        <p:nvSpPr>
          <p:cNvPr id="14" name="Picture Placeholder 14">
            <a:extLst>
              <a:ext uri="{FF2B5EF4-FFF2-40B4-BE49-F238E27FC236}">
                <a16:creationId xmlns:a16="http://schemas.microsoft.com/office/drawing/2014/main" id="{4927C5EC-A5A3-45E0-8991-AEEEE815E5B1}"/>
              </a:ext>
            </a:extLst>
          </p:cNvPr>
          <p:cNvSpPr>
            <a:spLocks noGrp="1"/>
          </p:cNvSpPr>
          <p:nvPr>
            <p:ph type="pic" sz="quarter" idx="17" hasCustomPrompt="1"/>
          </p:nvPr>
        </p:nvSpPr>
        <p:spPr>
          <a:xfrm>
            <a:off x="4998349" y="2571752"/>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
        <p:nvSpPr>
          <p:cNvPr id="16" name="Picture Placeholder 14">
            <a:extLst>
              <a:ext uri="{FF2B5EF4-FFF2-40B4-BE49-F238E27FC236}">
                <a16:creationId xmlns:a16="http://schemas.microsoft.com/office/drawing/2014/main" id="{9C5C7C63-79E8-4793-9102-BDCC06DD6282}"/>
              </a:ext>
            </a:extLst>
          </p:cNvPr>
          <p:cNvSpPr>
            <a:spLocks noGrp="1"/>
          </p:cNvSpPr>
          <p:nvPr>
            <p:ph type="pic" sz="quarter" idx="19" hasCustomPrompt="1"/>
          </p:nvPr>
        </p:nvSpPr>
        <p:spPr>
          <a:xfrm>
            <a:off x="4998349" y="528285"/>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
        <p:nvSpPr>
          <p:cNvPr id="17" name="Picture Placeholder 14">
            <a:extLst>
              <a:ext uri="{FF2B5EF4-FFF2-40B4-BE49-F238E27FC236}">
                <a16:creationId xmlns:a16="http://schemas.microsoft.com/office/drawing/2014/main" id="{AC175B42-3263-48EA-95E2-1EE87377E03A}"/>
              </a:ext>
            </a:extLst>
          </p:cNvPr>
          <p:cNvSpPr>
            <a:spLocks noGrp="1"/>
          </p:cNvSpPr>
          <p:nvPr>
            <p:ph type="pic" sz="quarter" idx="20" hasCustomPrompt="1"/>
          </p:nvPr>
        </p:nvSpPr>
        <p:spPr>
          <a:xfrm>
            <a:off x="6992423" y="522840"/>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
        <p:nvSpPr>
          <p:cNvPr id="11" name="Rounded Rectangle 40">
            <a:extLst>
              <a:ext uri="{FF2B5EF4-FFF2-40B4-BE49-F238E27FC236}">
                <a16:creationId xmlns:a16="http://schemas.microsoft.com/office/drawing/2014/main" id="{A82AB8F6-6603-4F42-BC05-41AE4DD3CF6F}"/>
              </a:ext>
            </a:extLst>
          </p:cNvPr>
          <p:cNvSpPr/>
          <p:nvPr userDrawn="1"/>
        </p:nvSpPr>
        <p:spPr>
          <a:xfrm>
            <a:off x="311560" y="256716"/>
            <a:ext cx="3884357" cy="619432"/>
          </a:xfrm>
          <a:prstGeom prst="roundRect">
            <a:avLst>
              <a:gd name="adj" fmla="val 1968"/>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solidFill>
                <a:schemeClr val="accent1"/>
              </a:solidFill>
            </a:endParaRPr>
          </a:p>
        </p:txBody>
      </p:sp>
      <p:sp>
        <p:nvSpPr>
          <p:cNvPr id="15" name="Title 1">
            <a:extLst>
              <a:ext uri="{FF2B5EF4-FFF2-40B4-BE49-F238E27FC236}">
                <a16:creationId xmlns:a16="http://schemas.microsoft.com/office/drawing/2014/main" id="{93E62A0A-45D7-4245-B2AF-135D1B4C2654}"/>
              </a:ext>
            </a:extLst>
          </p:cNvPr>
          <p:cNvSpPr>
            <a:spLocks noGrp="1"/>
          </p:cNvSpPr>
          <p:nvPr>
            <p:ph type="title" hasCustomPrompt="1"/>
          </p:nvPr>
        </p:nvSpPr>
        <p:spPr>
          <a:xfrm>
            <a:off x="311561" y="313140"/>
            <a:ext cx="3626260" cy="396715"/>
          </a:xfrm>
          <a:prstGeom prst="rect">
            <a:avLst/>
          </a:prstGeom>
        </p:spPr>
        <p:txBody>
          <a:bodyPr>
            <a:normAutofit/>
          </a:bodyPr>
          <a:lstStyle>
            <a:lvl1pPr algn="l">
              <a:defRPr sz="2100" b="1">
                <a:solidFill>
                  <a:schemeClr val="bg1"/>
                </a:solidFill>
              </a:defRPr>
            </a:lvl1pPr>
          </a:lstStyle>
          <a:p>
            <a:r>
              <a:rPr lang="en-US"/>
              <a:t>Title style</a:t>
            </a:r>
            <a:endParaRPr lang="en-GB"/>
          </a:p>
        </p:txBody>
      </p:sp>
      <p:sp>
        <p:nvSpPr>
          <p:cNvPr id="18" name="Text Placeholder 2">
            <a:extLst>
              <a:ext uri="{FF2B5EF4-FFF2-40B4-BE49-F238E27FC236}">
                <a16:creationId xmlns:a16="http://schemas.microsoft.com/office/drawing/2014/main" id="{C44E02A0-C18E-4738-8F10-D8D919E7875D}"/>
              </a:ext>
            </a:extLst>
          </p:cNvPr>
          <p:cNvSpPr>
            <a:spLocks noGrp="1"/>
          </p:cNvSpPr>
          <p:nvPr>
            <p:ph type="body" idx="1"/>
          </p:nvPr>
        </p:nvSpPr>
        <p:spPr>
          <a:xfrm>
            <a:off x="311560" y="1114143"/>
            <a:ext cx="3884357" cy="1276037"/>
          </a:xfrm>
          <a:prstGeom prst="rect">
            <a:avLst/>
          </a:prstGeom>
        </p:spPr>
        <p:txBody>
          <a:bodyPr>
            <a:normAutofit/>
          </a:bodyPr>
          <a:lstStyle>
            <a:lvl1pPr marL="0" indent="0">
              <a:buNone/>
              <a:defRPr sz="1951" b="0">
                <a:solidFill>
                  <a:schemeClr val="tx1"/>
                </a:solidFill>
              </a:defRPr>
            </a:lvl1pPr>
            <a:lvl2pPr marL="342891" indent="0">
              <a:buNone/>
              <a:defRPr sz="1500">
                <a:solidFill>
                  <a:schemeClr val="tx1">
                    <a:tint val="75000"/>
                  </a:schemeClr>
                </a:solidFill>
              </a:defRPr>
            </a:lvl2pPr>
            <a:lvl3pPr marL="685783" indent="0">
              <a:buNone/>
              <a:defRPr sz="1351">
                <a:solidFill>
                  <a:schemeClr val="tx1">
                    <a:tint val="75000"/>
                  </a:schemeClr>
                </a:solidFill>
              </a:defRPr>
            </a:lvl3pPr>
            <a:lvl4pPr marL="1028674" indent="0">
              <a:buNone/>
              <a:defRPr sz="1200">
                <a:solidFill>
                  <a:schemeClr val="tx1">
                    <a:tint val="75000"/>
                  </a:schemeClr>
                </a:solidFill>
              </a:defRPr>
            </a:lvl4pPr>
            <a:lvl5pPr marL="1371566" indent="0">
              <a:buNone/>
              <a:defRPr sz="1200">
                <a:solidFill>
                  <a:schemeClr val="tx1">
                    <a:tint val="75000"/>
                  </a:schemeClr>
                </a:solidFill>
              </a:defRPr>
            </a:lvl5pPr>
            <a:lvl6pPr marL="1714457" indent="0">
              <a:buNone/>
              <a:defRPr sz="1200">
                <a:solidFill>
                  <a:schemeClr val="tx1">
                    <a:tint val="75000"/>
                  </a:schemeClr>
                </a:solidFill>
              </a:defRPr>
            </a:lvl6pPr>
            <a:lvl7pPr marL="2057349" indent="0">
              <a:buNone/>
              <a:defRPr sz="1200">
                <a:solidFill>
                  <a:schemeClr val="tx1">
                    <a:tint val="75000"/>
                  </a:schemeClr>
                </a:solidFill>
              </a:defRPr>
            </a:lvl7pPr>
            <a:lvl8pPr marL="2400240" indent="0">
              <a:buNone/>
              <a:defRPr sz="1200">
                <a:solidFill>
                  <a:schemeClr val="tx1">
                    <a:tint val="75000"/>
                  </a:schemeClr>
                </a:solidFill>
              </a:defRPr>
            </a:lvl8pPr>
            <a:lvl9pPr marL="2743131" indent="0">
              <a:buNone/>
              <a:defRPr sz="1200">
                <a:solidFill>
                  <a:schemeClr val="tx1">
                    <a:tint val="75000"/>
                  </a:schemeClr>
                </a:solidFill>
              </a:defRPr>
            </a:lvl9pPr>
          </a:lstStyle>
          <a:p>
            <a:pPr lvl="0"/>
            <a:endParaRPr lang="en-US"/>
          </a:p>
        </p:txBody>
      </p:sp>
    </p:spTree>
    <p:extLst>
      <p:ext uri="{BB962C8B-B14F-4D97-AF65-F5344CB8AC3E}">
        <p14:creationId xmlns:p14="http://schemas.microsoft.com/office/powerpoint/2010/main" val="2200518906"/>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1_Body and Content 1">
    <p:spTree>
      <p:nvGrpSpPr>
        <p:cNvPr id="1" name=""/>
        <p:cNvGrpSpPr/>
        <p:nvPr/>
      </p:nvGrpSpPr>
      <p:grpSpPr>
        <a:xfrm>
          <a:off x="0" y="0"/>
          <a:ext cx="0" cy="0"/>
          <a:chOff x="0" y="0"/>
          <a:chExt cx="0" cy="0"/>
        </a:xfrm>
      </p:grpSpPr>
      <p:sp>
        <p:nvSpPr>
          <p:cNvPr id="12" name="Content Placeholder 2"/>
          <p:cNvSpPr>
            <a:spLocks noGrp="1"/>
          </p:cNvSpPr>
          <p:nvPr>
            <p:ph idx="16" hasCustomPrompt="1"/>
          </p:nvPr>
        </p:nvSpPr>
        <p:spPr>
          <a:xfrm>
            <a:off x="344488" y="2936053"/>
            <a:ext cx="6303963" cy="1321625"/>
          </a:xfrm>
          <a:prstGeom prst="rect">
            <a:avLst/>
          </a:prstGeom>
        </p:spPr>
        <p:txBody>
          <a:bodyPr lIns="0" tIns="0" rIns="0" bIns="0"/>
          <a:lstStyle>
            <a:lvl1pPr marL="179992" indent="-179992">
              <a:lnSpc>
                <a:spcPct val="100000"/>
              </a:lnSpc>
              <a:spcBef>
                <a:spcPts val="0"/>
              </a:spcBef>
              <a:buClr>
                <a:schemeClr val="accent1"/>
              </a:buClr>
              <a:buFont typeface="Arial" pitchFamily="34" charset="0"/>
              <a:buChar char="•"/>
              <a:defRPr sz="1800">
                <a:solidFill>
                  <a:schemeClr val="tx1"/>
                </a:solidFill>
                <a:latin typeface="Arial" pitchFamily="34" charset="0"/>
                <a:cs typeface="Arial" pitchFamily="34" charset="0"/>
              </a:defRPr>
            </a:lvl1pPr>
            <a:lvl2pPr marL="539973" indent="-179992">
              <a:lnSpc>
                <a:spcPct val="100000"/>
              </a:lnSpc>
              <a:spcBef>
                <a:spcPts val="0"/>
              </a:spcBef>
              <a:defRPr sz="1800" baseline="0">
                <a:solidFill>
                  <a:schemeClr val="tx1"/>
                </a:solidFill>
                <a:latin typeface="Arial" pitchFamily="34" charset="0"/>
                <a:cs typeface="Arial" pitchFamily="34" charset="0"/>
              </a:defRPr>
            </a:lvl2pPr>
            <a:lvl3pPr>
              <a:defRPr sz="1400" baseline="0">
                <a:latin typeface="Arial" pitchFamily="34" charset="0"/>
                <a:cs typeface="Arial" pitchFamily="34" charset="0"/>
              </a:defRPr>
            </a:lvl3pPr>
            <a:lvl4pPr marL="622768" indent="-179992">
              <a:defRPr sz="1400">
                <a:latin typeface="Arial" pitchFamily="34" charset="0"/>
                <a:cs typeface="Arial" pitchFamily="34" charset="0"/>
              </a:defRPr>
            </a:lvl4pPr>
            <a:lvl5pPr marL="622768">
              <a:defRPr sz="1400">
                <a:latin typeface="Arial" pitchFamily="34" charset="0"/>
                <a:cs typeface="Arial" pitchFamily="34" charset="0"/>
              </a:defRPr>
            </a:lvl5pPr>
            <a:lvl6pPr>
              <a:defRPr>
                <a:latin typeface="Arial" pitchFamily="34" charset="0"/>
                <a:cs typeface="Arial" pitchFamily="34" charset="0"/>
              </a:defRPr>
            </a:lvl6pPr>
          </a:lstStyle>
          <a:p>
            <a:r>
              <a:rPr lang="en-GB" noProof="0"/>
              <a:t>First level</a:t>
            </a:r>
          </a:p>
          <a:p>
            <a:pPr lvl="1"/>
            <a:r>
              <a:rPr lang="en-GB" noProof="0"/>
              <a:t>Second level</a:t>
            </a:r>
          </a:p>
          <a:p>
            <a:pPr lvl="1"/>
            <a:r>
              <a:rPr lang="en-GB" noProof="0"/>
              <a:t>Third level</a:t>
            </a:r>
          </a:p>
          <a:p>
            <a:pPr lvl="1"/>
            <a:r>
              <a:rPr lang="en-GB" noProof="0"/>
              <a:t>Fourth level</a:t>
            </a:r>
          </a:p>
        </p:txBody>
      </p:sp>
      <p:sp>
        <p:nvSpPr>
          <p:cNvPr id="14" name="Content Placeholder 2"/>
          <p:cNvSpPr>
            <a:spLocks noGrp="1"/>
          </p:cNvSpPr>
          <p:nvPr>
            <p:ph idx="17"/>
          </p:nvPr>
        </p:nvSpPr>
        <p:spPr>
          <a:xfrm>
            <a:off x="344488" y="1228090"/>
            <a:ext cx="6303963" cy="1618488"/>
          </a:xfrm>
          <a:prstGeom prst="rect">
            <a:avLst/>
          </a:prstGeom>
        </p:spPr>
        <p:txBody>
          <a:bodyPr lIns="0" tIns="0" rIns="0" bIns="0"/>
          <a:lstStyle>
            <a:lvl1pPr marL="0" indent="0">
              <a:lnSpc>
                <a:spcPct val="100000"/>
              </a:lnSpc>
              <a:spcBef>
                <a:spcPts val="0"/>
              </a:spcBef>
              <a:buClr>
                <a:schemeClr val="accent1"/>
              </a:buClr>
              <a:buFontTx/>
              <a:buNone/>
              <a:defRPr sz="1800">
                <a:solidFill>
                  <a:schemeClr val="tx1"/>
                </a:solidFill>
                <a:latin typeface="Arial" pitchFamily="34" charset="0"/>
                <a:cs typeface="Arial" pitchFamily="34" charset="0"/>
              </a:defRPr>
            </a:lvl1pPr>
            <a:lvl2pPr marL="359982" indent="0">
              <a:lnSpc>
                <a:spcPct val="100000"/>
              </a:lnSpc>
              <a:spcBef>
                <a:spcPts val="0"/>
              </a:spcBef>
              <a:buFontTx/>
              <a:buNone/>
              <a:defRPr sz="1800" baseline="0">
                <a:solidFill>
                  <a:schemeClr val="tx1"/>
                </a:solidFill>
                <a:latin typeface="Arial" pitchFamily="34" charset="0"/>
                <a:cs typeface="Arial" pitchFamily="34" charset="0"/>
              </a:defRPr>
            </a:lvl2pPr>
            <a:lvl3pPr>
              <a:defRPr sz="1400" baseline="0">
                <a:latin typeface="Arial" pitchFamily="34" charset="0"/>
                <a:cs typeface="Arial" pitchFamily="34" charset="0"/>
              </a:defRPr>
            </a:lvl3pPr>
            <a:lvl4pPr marL="622768" indent="-179992">
              <a:defRPr sz="1400">
                <a:latin typeface="Arial" pitchFamily="34" charset="0"/>
                <a:cs typeface="Arial" pitchFamily="34" charset="0"/>
              </a:defRPr>
            </a:lvl4pPr>
            <a:lvl5pPr marL="622768">
              <a:defRPr sz="1400">
                <a:latin typeface="Arial" pitchFamily="34" charset="0"/>
                <a:cs typeface="Arial" pitchFamily="34" charset="0"/>
              </a:defRPr>
            </a:lvl5pPr>
            <a:lvl6pPr>
              <a:defRPr>
                <a:latin typeface="Arial" pitchFamily="34" charset="0"/>
                <a:cs typeface="Arial" pitchFamily="34" charset="0"/>
              </a:defRPr>
            </a:lvl6pPr>
          </a:lstStyle>
          <a:p>
            <a:r>
              <a:rPr lang="en-GB" noProof="0"/>
              <a:t>Click to edit Master text styles</a:t>
            </a:r>
          </a:p>
        </p:txBody>
      </p:sp>
      <p:sp>
        <p:nvSpPr>
          <p:cNvPr id="15" name="Title 8"/>
          <p:cNvSpPr>
            <a:spLocks noGrp="1"/>
          </p:cNvSpPr>
          <p:nvPr>
            <p:ph type="title" hasCustomPrompt="1"/>
          </p:nvPr>
        </p:nvSpPr>
        <p:spPr>
          <a:xfrm>
            <a:off x="344490" y="268288"/>
            <a:ext cx="8435975" cy="504000"/>
          </a:xfrm>
          <a:prstGeom prst="rect">
            <a:avLst/>
          </a:prstGeom>
        </p:spPr>
        <p:txBody>
          <a:bodyPr vert="horz" lIns="0" tIns="0" bIns="0" anchor="t"/>
          <a:lstStyle>
            <a:lvl1pPr algn="l">
              <a:lnSpc>
                <a:spcPct val="100000"/>
              </a:lnSpc>
              <a:defRPr sz="2400" b="1" baseline="0">
                <a:solidFill>
                  <a:schemeClr val="accent1"/>
                </a:solidFill>
                <a:latin typeface="Arial" pitchFamily="34" charset="0"/>
                <a:cs typeface="Arial" pitchFamily="34" charset="0"/>
              </a:defRPr>
            </a:lvl1pPr>
          </a:lstStyle>
          <a:p>
            <a:r>
              <a:rPr lang="en-GB" noProof="0"/>
              <a:t>Click to add title</a:t>
            </a:r>
          </a:p>
        </p:txBody>
      </p:sp>
    </p:spTree>
    <p:extLst>
      <p:ext uri="{BB962C8B-B14F-4D97-AF65-F5344CB8AC3E}">
        <p14:creationId xmlns:p14="http://schemas.microsoft.com/office/powerpoint/2010/main" val="3212809335"/>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userDrawn="1">
  <p:cSld name="1_Title Slide_Option 1">
    <p:spTree>
      <p:nvGrpSpPr>
        <p:cNvPr id="1" name=""/>
        <p:cNvGrpSpPr/>
        <p:nvPr/>
      </p:nvGrpSpPr>
      <p:grpSpPr>
        <a:xfrm>
          <a:off x="0" y="0"/>
          <a:ext cx="0" cy="0"/>
          <a:chOff x="0" y="0"/>
          <a:chExt cx="0" cy="0"/>
        </a:xfrm>
      </p:grpSpPr>
      <p:sp>
        <p:nvSpPr>
          <p:cNvPr id="2" name="Rounded Rectangle 1"/>
          <p:cNvSpPr/>
          <p:nvPr userDrawn="1"/>
        </p:nvSpPr>
        <p:spPr>
          <a:xfrm>
            <a:off x="360359" y="360367"/>
            <a:ext cx="4194000" cy="4019907"/>
          </a:xfrm>
          <a:prstGeom prst="roundRect">
            <a:avLst>
              <a:gd name="adj" fmla="val 1428"/>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solidFill>
                <a:schemeClr val="accent1"/>
              </a:solidFill>
            </a:endParaRPr>
          </a:p>
        </p:txBody>
      </p:sp>
      <p:sp>
        <p:nvSpPr>
          <p:cNvPr id="13" name="Title 8"/>
          <p:cNvSpPr>
            <a:spLocks noGrp="1"/>
          </p:cNvSpPr>
          <p:nvPr>
            <p:ph type="title" hasCustomPrompt="1"/>
          </p:nvPr>
        </p:nvSpPr>
        <p:spPr>
          <a:xfrm>
            <a:off x="554227" y="472325"/>
            <a:ext cx="3766135" cy="504000"/>
          </a:xfrm>
          <a:prstGeom prst="rect">
            <a:avLst/>
          </a:prstGeom>
        </p:spPr>
        <p:txBody>
          <a:bodyPr vert="horz" lIns="0" tIns="0" rIns="0" bIns="0"/>
          <a:lstStyle>
            <a:lvl1pPr algn="l">
              <a:lnSpc>
                <a:spcPct val="90000"/>
              </a:lnSpc>
              <a:defRPr sz="2700" b="1" baseline="0">
                <a:solidFill>
                  <a:schemeClr val="bg1"/>
                </a:solidFill>
                <a:latin typeface="Arial" pitchFamily="34" charset="0"/>
                <a:cs typeface="Arial" pitchFamily="34" charset="0"/>
              </a:defRPr>
            </a:lvl1pPr>
          </a:lstStyle>
          <a:p>
            <a:r>
              <a:rPr lang="en-GB" noProof="0"/>
              <a:t>Presentation title</a:t>
            </a:r>
          </a:p>
        </p:txBody>
      </p:sp>
      <p:sp>
        <p:nvSpPr>
          <p:cNvPr id="11" name="Text Placeholder 29"/>
          <p:cNvSpPr>
            <a:spLocks noGrp="1"/>
          </p:cNvSpPr>
          <p:nvPr>
            <p:ph type="body" sz="quarter" idx="11" hasCustomPrompt="1"/>
          </p:nvPr>
        </p:nvSpPr>
        <p:spPr>
          <a:xfrm>
            <a:off x="564885" y="1166013"/>
            <a:ext cx="3780000" cy="2542092"/>
          </a:xfrm>
          <a:prstGeom prst="rect">
            <a:avLst/>
          </a:prstGeom>
        </p:spPr>
        <p:txBody>
          <a:bodyPr vert="horz" lIns="0" tIns="0" bIns="0" anchor="t"/>
          <a:lstStyle>
            <a:lvl1pPr marL="0" indent="0" algn="l">
              <a:lnSpc>
                <a:spcPct val="100000"/>
              </a:lnSpc>
              <a:spcBef>
                <a:spcPts val="0"/>
              </a:spcBef>
              <a:buNone/>
              <a:defRPr sz="2100" b="0">
                <a:solidFill>
                  <a:schemeClr val="bg1"/>
                </a:solidFill>
                <a:latin typeface="+mn-lt"/>
                <a:cs typeface="Arial" pitchFamily="34" charset="0"/>
              </a:defRPr>
            </a:lvl1pPr>
          </a:lstStyle>
          <a:p>
            <a:r>
              <a:rPr lang="en-GB" sz="1500">
                <a:latin typeface="Roboto" panose="020B0604020202020204" charset="0"/>
                <a:ea typeface="Roboto" panose="020B0604020202020204" charset="0"/>
              </a:rPr>
              <a:t>A teaching resource for ages x</a:t>
            </a:r>
            <a:r>
              <a:rPr lang="en-GB">
                <a:latin typeface="Roboto" panose="020B0604020202020204" charset="0"/>
                <a:ea typeface="Roboto" panose="020B0604020202020204" charset="0"/>
              </a:rPr>
              <a:t>–</a:t>
            </a:r>
            <a:r>
              <a:rPr lang="en-GB" sz="1500">
                <a:latin typeface="Roboto" panose="020B0604020202020204" charset="0"/>
                <a:ea typeface="Roboto" panose="020B0604020202020204" charset="0"/>
              </a:rPr>
              <a:t>xx</a:t>
            </a:r>
          </a:p>
        </p:txBody>
      </p:sp>
      <p:sp>
        <p:nvSpPr>
          <p:cNvPr id="15" name="Picture Placeholder 14"/>
          <p:cNvSpPr>
            <a:spLocks noGrp="1"/>
          </p:cNvSpPr>
          <p:nvPr>
            <p:ph type="pic" sz="quarter" idx="12" hasCustomPrompt="1"/>
          </p:nvPr>
        </p:nvSpPr>
        <p:spPr>
          <a:xfrm>
            <a:off x="4617508" y="360365"/>
            <a:ext cx="3124800" cy="4019907"/>
          </a:xfrm>
          <a:prstGeom prst="roundRect">
            <a:avLst>
              <a:gd name="adj" fmla="val 2031"/>
            </a:avLst>
          </a:prstGeom>
          <a:noFill/>
        </p:spPr>
        <p:txBody>
          <a:bodyPr vert="horz" anchor="t"/>
          <a:lstStyle>
            <a:lvl1pPr marL="0" indent="0" algn="ctr">
              <a:buFontTx/>
              <a:buNone/>
              <a:defRPr sz="1200" b="0">
                <a:solidFill>
                  <a:schemeClr val="tx1"/>
                </a:solidFill>
                <a:latin typeface="+mj-lt"/>
              </a:defRPr>
            </a:lvl1pPr>
          </a:lstStyle>
          <a:p>
            <a:r>
              <a:rPr lang="en-GB" noProof="0"/>
              <a:t>Click icon to add picture</a:t>
            </a:r>
          </a:p>
        </p:txBody>
      </p:sp>
      <p:pic>
        <p:nvPicPr>
          <p:cNvPr id="12" name="Picture 11">
            <a:extLst>
              <a:ext uri="{FF2B5EF4-FFF2-40B4-BE49-F238E27FC236}">
                <a16:creationId xmlns:a16="http://schemas.microsoft.com/office/drawing/2014/main" id="{D3943C04-61B1-4092-AC0C-43C8446F871F}"/>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993857" y="2905572"/>
            <a:ext cx="808519" cy="1839806"/>
          </a:xfrm>
          <a:prstGeom prst="rect">
            <a:avLst/>
          </a:prstGeom>
        </p:spPr>
      </p:pic>
      <p:sp>
        <p:nvSpPr>
          <p:cNvPr id="9" name="TextBox 8">
            <a:extLst>
              <a:ext uri="{FF2B5EF4-FFF2-40B4-BE49-F238E27FC236}">
                <a16:creationId xmlns:a16="http://schemas.microsoft.com/office/drawing/2014/main" id="{54DA48C5-2EB8-45C0-9009-971EA1BA7738}"/>
              </a:ext>
            </a:extLst>
          </p:cNvPr>
          <p:cNvSpPr txBox="1"/>
          <p:nvPr userDrawn="1"/>
        </p:nvSpPr>
        <p:spPr>
          <a:xfrm>
            <a:off x="360359" y="4669135"/>
            <a:ext cx="4324263" cy="207877"/>
          </a:xfrm>
          <a:prstGeom prst="rect">
            <a:avLst/>
          </a:prstGeom>
          <a:noFill/>
        </p:spPr>
        <p:txBody>
          <a:bodyPr wrap="square" rtlCol="0">
            <a:spAutoFit/>
          </a:bodyPr>
          <a:lstStyle/>
          <a:p>
            <a:pPr marL="0" marR="0" lvl="0" indent="0" algn="l" defTabSz="685783" rtl="0" eaLnBrk="1" fontAlgn="auto" latinLnBrk="0" hangingPunct="1">
              <a:lnSpc>
                <a:spcPct val="100000"/>
              </a:lnSpc>
              <a:spcBef>
                <a:spcPts val="0"/>
              </a:spcBef>
              <a:spcAft>
                <a:spcPts val="0"/>
              </a:spcAft>
              <a:buClrTx/>
              <a:buSzTx/>
              <a:buFontTx/>
              <a:buNone/>
              <a:tabLst/>
              <a:defRPr/>
            </a:pPr>
            <a:r>
              <a:rPr lang="en-GB" sz="751">
                <a:solidFill>
                  <a:schemeClr val="tx1"/>
                </a:solidFill>
                <a:latin typeface="Arial" panose="020B0604020202020204" pitchFamily="34" charset="0"/>
                <a:cs typeface="Arial" panose="020B0604020202020204" pitchFamily="34" charset="0"/>
              </a:rPr>
              <a:t>© WaterAid UK. You may reproduce this document for educational purposes only.</a:t>
            </a:r>
            <a:endParaRPr lang="en-US" sz="751">
              <a:solidFill>
                <a:schemeClr val="tx1"/>
              </a:solidFill>
              <a:latin typeface="Arial" panose="020B0604020202020204" pitchFamily="34" charset="0"/>
              <a:cs typeface="Arial" panose="020B0604020202020204" pitchFamily="34" charset="0"/>
            </a:endParaRPr>
          </a:p>
        </p:txBody>
      </p:sp>
      <p:sp>
        <p:nvSpPr>
          <p:cNvPr id="10" name="TextBox 9">
            <a:extLst>
              <a:ext uri="{FF2B5EF4-FFF2-40B4-BE49-F238E27FC236}">
                <a16:creationId xmlns:a16="http://schemas.microsoft.com/office/drawing/2014/main" id="{0F49D6A3-9C42-4418-882B-7F6CDC8AC218}"/>
              </a:ext>
            </a:extLst>
          </p:cNvPr>
          <p:cNvSpPr txBox="1"/>
          <p:nvPr userDrawn="1"/>
        </p:nvSpPr>
        <p:spPr>
          <a:xfrm>
            <a:off x="398908" y="4469148"/>
            <a:ext cx="2228803" cy="254044"/>
          </a:xfrm>
          <a:prstGeom prst="rect">
            <a:avLst/>
          </a:prstGeom>
          <a:noFill/>
        </p:spPr>
        <p:txBody>
          <a:bodyPr wrap="square" rtlCol="0">
            <a:spAutoFit/>
          </a:bodyPr>
          <a:lstStyle/>
          <a:p>
            <a:r>
              <a:rPr lang="en-GB" sz="1051">
                <a:solidFill>
                  <a:srgbClr val="0070C0"/>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www.wateraid.org/uk</a:t>
            </a:r>
            <a:endParaRPr lang="en-GB" sz="1051"/>
          </a:p>
        </p:txBody>
      </p:sp>
    </p:spTree>
    <p:extLst>
      <p:ext uri="{BB962C8B-B14F-4D97-AF65-F5344CB8AC3E}">
        <p14:creationId xmlns:p14="http://schemas.microsoft.com/office/powerpoint/2010/main" val="1389533458"/>
      </p:ext>
    </p:extLst>
  </p:cSld>
  <p:clrMapOvr>
    <a:masterClrMapping/>
  </p:clrMapOvr>
  <p:extLst>
    <p:ext uri="{DCECCB84-F9BA-43D5-87BE-67443E8EF086}">
      <p15:sldGuideLst xmlns:p15="http://schemas.microsoft.com/office/powerpoint/2012/main">
        <p15:guide id="1" orient="horz" pos="300" userDrawn="1">
          <p15:clr>
            <a:srgbClr val="FBAE40"/>
          </p15:clr>
        </p15:guide>
        <p15:guide id="2" pos="3840" userDrawn="1">
          <p15:clr>
            <a:srgbClr val="FBAE40"/>
          </p15:clr>
        </p15:guide>
      </p15:sldGuideLst>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2_Contents Slide">
    <p:spTree>
      <p:nvGrpSpPr>
        <p:cNvPr id="1" name=""/>
        <p:cNvGrpSpPr/>
        <p:nvPr/>
      </p:nvGrpSpPr>
      <p:grpSpPr>
        <a:xfrm>
          <a:off x="0" y="0"/>
          <a:ext cx="0" cy="0"/>
          <a:chOff x="0" y="0"/>
          <a:chExt cx="0" cy="0"/>
        </a:xfrm>
      </p:grpSpPr>
      <p:pic>
        <p:nvPicPr>
          <p:cNvPr id="13" name="Picture Placeholder 10">
            <a:extLst>
              <a:ext uri="{FF2B5EF4-FFF2-40B4-BE49-F238E27FC236}">
                <a16:creationId xmlns:a16="http://schemas.microsoft.com/office/drawing/2014/main" id="{1A834DCA-48E2-4DAB-A111-C81C43C5B5E5}"/>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650199" y="362353"/>
            <a:ext cx="601905" cy="601905"/>
          </a:xfrm>
          <a:prstGeom prst="roundRect">
            <a:avLst>
              <a:gd name="adj" fmla="val 6016"/>
            </a:avLst>
          </a:prstGeom>
          <a:noFill/>
        </p:spPr>
      </p:pic>
      <p:pic>
        <p:nvPicPr>
          <p:cNvPr id="14" name="Picture Placeholder 10">
            <a:extLst>
              <a:ext uri="{FF2B5EF4-FFF2-40B4-BE49-F238E27FC236}">
                <a16:creationId xmlns:a16="http://schemas.microsoft.com/office/drawing/2014/main" id="{105A2410-84A1-4CBB-9E2A-FDE227290427}"/>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5929693" y="360364"/>
            <a:ext cx="597185" cy="597185"/>
          </a:xfrm>
          <a:prstGeom prst="roundRect">
            <a:avLst>
              <a:gd name="adj" fmla="val 6016"/>
            </a:avLst>
          </a:prstGeom>
          <a:noFill/>
        </p:spPr>
      </p:pic>
      <p:pic>
        <p:nvPicPr>
          <p:cNvPr id="15" name="Picture Placeholder 10">
            <a:extLst>
              <a:ext uri="{FF2B5EF4-FFF2-40B4-BE49-F238E27FC236}">
                <a16:creationId xmlns:a16="http://schemas.microsoft.com/office/drawing/2014/main" id="{6607F036-632F-486F-BF83-4FBDF2A58633}"/>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6566720" y="360364"/>
            <a:ext cx="597185" cy="597185"/>
          </a:xfrm>
          <a:prstGeom prst="roundRect">
            <a:avLst>
              <a:gd name="adj" fmla="val 6016"/>
            </a:avLst>
          </a:prstGeom>
          <a:noFill/>
        </p:spPr>
      </p:pic>
      <p:pic>
        <p:nvPicPr>
          <p:cNvPr id="16" name="Picture Placeholder 3">
            <a:extLst>
              <a:ext uri="{FF2B5EF4-FFF2-40B4-BE49-F238E27FC236}">
                <a16:creationId xmlns:a16="http://schemas.microsoft.com/office/drawing/2014/main" id="{B22CF393-A7DD-45B6-95AA-DBE03339A125}"/>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5291944" y="360365"/>
            <a:ext cx="597907" cy="597907"/>
          </a:xfrm>
          <a:prstGeom prst="roundRect">
            <a:avLst>
              <a:gd name="adj" fmla="val 6016"/>
            </a:avLst>
          </a:prstGeom>
          <a:noFill/>
        </p:spPr>
      </p:pic>
      <p:pic>
        <p:nvPicPr>
          <p:cNvPr id="17" name="Picture Placeholder 10">
            <a:extLst>
              <a:ext uri="{FF2B5EF4-FFF2-40B4-BE49-F238E27FC236}">
                <a16:creationId xmlns:a16="http://schemas.microsoft.com/office/drawing/2014/main" id="{C995600E-AFB3-40D8-934D-23DB7063B6B4}"/>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7200877" y="362354"/>
            <a:ext cx="597185" cy="597185"/>
          </a:xfrm>
          <a:prstGeom prst="roundRect">
            <a:avLst>
              <a:gd name="adj" fmla="val 6016"/>
            </a:avLst>
          </a:prstGeom>
          <a:noFill/>
        </p:spPr>
      </p:pic>
      <p:pic>
        <p:nvPicPr>
          <p:cNvPr id="19" name="Picture 18">
            <a:extLst>
              <a:ext uri="{FF2B5EF4-FFF2-40B4-BE49-F238E27FC236}">
                <a16:creationId xmlns:a16="http://schemas.microsoft.com/office/drawing/2014/main" id="{C901AA6E-4AE5-46D4-B356-79C311C9063E}"/>
              </a:ext>
            </a:extLst>
          </p:cNvPr>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
        <p:nvSpPr>
          <p:cNvPr id="2" name="TextBox 1">
            <a:extLst>
              <a:ext uri="{FF2B5EF4-FFF2-40B4-BE49-F238E27FC236}">
                <a16:creationId xmlns:a16="http://schemas.microsoft.com/office/drawing/2014/main" id="{6286588E-87C1-4A74-B042-154BCB32B31F}"/>
              </a:ext>
            </a:extLst>
          </p:cNvPr>
          <p:cNvSpPr txBox="1"/>
          <p:nvPr userDrawn="1"/>
        </p:nvSpPr>
        <p:spPr>
          <a:xfrm>
            <a:off x="471950" y="2308123"/>
            <a:ext cx="3640525" cy="2146870"/>
          </a:xfrm>
          <a:prstGeom prst="rect">
            <a:avLst/>
          </a:prstGeom>
          <a:noFill/>
        </p:spPr>
        <p:txBody>
          <a:bodyPr wrap="square" rtlCol="0">
            <a:spAutoFit/>
          </a:bodyPr>
          <a:lstStyle/>
          <a:p>
            <a:pPr marL="257168" indent="-257168">
              <a:buFont typeface="+mj-lt"/>
              <a:buAutoNum type="arabicPeriod"/>
            </a:pPr>
            <a:r>
              <a:rPr lang="en-GB" sz="1500">
                <a:solidFill>
                  <a:srgbClr val="0070C0"/>
                </a:solidFill>
                <a:latin typeface="Arial" panose="020B0604020202020204" pitchFamily="34" charset="0"/>
                <a:cs typeface="Arial" panose="020B0604020202020204" pitchFamily="34" charset="0"/>
              </a:rPr>
              <a:t>Slide 1 title</a:t>
            </a:r>
            <a:br>
              <a:rPr lang="en-GB" sz="1500">
                <a:solidFill>
                  <a:srgbClr val="0070C0"/>
                </a:solidFill>
                <a:latin typeface="Arial" panose="020B0604020202020204" pitchFamily="34" charset="0"/>
                <a:cs typeface="Arial" panose="020B0604020202020204" pitchFamily="34" charset="0"/>
              </a:rPr>
            </a:br>
            <a:endParaRPr lang="en-GB" sz="1500">
              <a:solidFill>
                <a:srgbClr val="0070C0"/>
              </a:solidFill>
              <a:latin typeface="Arial" panose="020B0604020202020204" pitchFamily="34" charset="0"/>
              <a:cs typeface="Arial" panose="020B0604020202020204" pitchFamily="34" charset="0"/>
            </a:endParaRPr>
          </a:p>
          <a:p>
            <a:pPr marL="257168" indent="-257168">
              <a:buFont typeface="+mj-lt"/>
              <a:buAutoNum type="arabicPeriod"/>
            </a:pPr>
            <a:r>
              <a:rPr lang="en-GB" sz="1500">
                <a:solidFill>
                  <a:srgbClr val="0070C0"/>
                </a:solidFill>
                <a:latin typeface="Arial" panose="020B0604020202020204" pitchFamily="34" charset="0"/>
                <a:cs typeface="Arial" panose="020B0604020202020204" pitchFamily="34" charset="0"/>
              </a:rPr>
              <a:t>Slide 2 title</a:t>
            </a:r>
            <a:br>
              <a:rPr lang="en-GB" sz="1500">
                <a:solidFill>
                  <a:srgbClr val="0070C0"/>
                </a:solidFill>
                <a:latin typeface="Arial" panose="020B0604020202020204" pitchFamily="34" charset="0"/>
                <a:cs typeface="Arial" panose="020B0604020202020204" pitchFamily="34" charset="0"/>
              </a:rPr>
            </a:br>
            <a:endParaRPr lang="en-GB" sz="1500">
              <a:solidFill>
                <a:srgbClr val="0070C0"/>
              </a:solidFill>
              <a:latin typeface="Arial" panose="020B0604020202020204" pitchFamily="34" charset="0"/>
              <a:cs typeface="Arial" panose="020B0604020202020204" pitchFamily="34" charset="0"/>
            </a:endParaRPr>
          </a:p>
          <a:p>
            <a:pPr marL="257168" indent="-257168">
              <a:buFont typeface="+mj-lt"/>
              <a:buAutoNum type="arabicPeriod"/>
            </a:pPr>
            <a:r>
              <a:rPr lang="en-GB" sz="1500">
                <a:solidFill>
                  <a:srgbClr val="0070C0"/>
                </a:solidFill>
                <a:latin typeface="Arial" panose="020B0604020202020204" pitchFamily="34" charset="0"/>
                <a:cs typeface="Arial" panose="020B0604020202020204" pitchFamily="34" charset="0"/>
              </a:rPr>
              <a:t>Slide 3 title</a:t>
            </a:r>
            <a:br>
              <a:rPr lang="en-GB" sz="1500">
                <a:solidFill>
                  <a:srgbClr val="0070C0"/>
                </a:solidFill>
                <a:latin typeface="Arial" panose="020B0604020202020204" pitchFamily="34" charset="0"/>
                <a:cs typeface="Arial" panose="020B0604020202020204" pitchFamily="34" charset="0"/>
              </a:rPr>
            </a:br>
            <a:endParaRPr lang="en-GB" sz="1500">
              <a:solidFill>
                <a:srgbClr val="0070C0"/>
              </a:solidFill>
              <a:latin typeface="Arial" panose="020B0604020202020204" pitchFamily="34" charset="0"/>
              <a:cs typeface="Arial" panose="020B0604020202020204" pitchFamily="34" charset="0"/>
            </a:endParaRPr>
          </a:p>
          <a:p>
            <a:pPr marL="257168" indent="-257168">
              <a:buFont typeface="+mj-lt"/>
              <a:buAutoNum type="arabicPeriod"/>
            </a:pPr>
            <a:r>
              <a:rPr lang="en-GB" sz="1500">
                <a:solidFill>
                  <a:srgbClr val="0070C0"/>
                </a:solidFill>
                <a:latin typeface="Arial" panose="020B0604020202020204" pitchFamily="34" charset="0"/>
                <a:cs typeface="Arial" panose="020B0604020202020204" pitchFamily="34" charset="0"/>
              </a:rPr>
              <a:t>Slide 4 title</a:t>
            </a:r>
            <a:br>
              <a:rPr lang="en-GB" sz="1500">
                <a:solidFill>
                  <a:srgbClr val="0070C0"/>
                </a:solidFill>
                <a:latin typeface="Arial" panose="020B0604020202020204" pitchFamily="34" charset="0"/>
                <a:cs typeface="Arial" panose="020B0604020202020204" pitchFamily="34" charset="0"/>
              </a:rPr>
            </a:br>
            <a:endParaRPr lang="en-GB" sz="1500">
              <a:solidFill>
                <a:srgbClr val="0070C0"/>
              </a:solidFill>
              <a:latin typeface="Arial" panose="020B0604020202020204" pitchFamily="34" charset="0"/>
              <a:cs typeface="Arial" panose="020B0604020202020204" pitchFamily="34" charset="0"/>
            </a:endParaRPr>
          </a:p>
          <a:p>
            <a:pPr marL="257168" indent="-257168">
              <a:buFont typeface="+mj-lt"/>
              <a:buAutoNum type="arabicPeriod"/>
            </a:pPr>
            <a:endParaRPr lang="en-GB" sz="1351"/>
          </a:p>
        </p:txBody>
      </p:sp>
      <p:sp>
        <p:nvSpPr>
          <p:cNvPr id="11" name="Rounded Rectangle 40">
            <a:extLst>
              <a:ext uri="{FF2B5EF4-FFF2-40B4-BE49-F238E27FC236}">
                <a16:creationId xmlns:a16="http://schemas.microsoft.com/office/drawing/2014/main" id="{49CEACE6-7921-40E5-8978-3CC11BF60289}"/>
              </a:ext>
            </a:extLst>
          </p:cNvPr>
          <p:cNvSpPr/>
          <p:nvPr userDrawn="1"/>
        </p:nvSpPr>
        <p:spPr>
          <a:xfrm>
            <a:off x="398908" y="360362"/>
            <a:ext cx="4194000" cy="1851896"/>
          </a:xfrm>
          <a:prstGeom prst="roundRect">
            <a:avLst>
              <a:gd name="adj" fmla="val 1968"/>
            </a:avLst>
          </a:prstGeom>
          <a:solidFill>
            <a:srgbClr val="7BA7B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solidFill>
                <a:schemeClr val="accent1"/>
              </a:solidFill>
            </a:endParaRPr>
          </a:p>
        </p:txBody>
      </p:sp>
      <p:sp>
        <p:nvSpPr>
          <p:cNvPr id="18" name="Title 8">
            <a:extLst>
              <a:ext uri="{FF2B5EF4-FFF2-40B4-BE49-F238E27FC236}">
                <a16:creationId xmlns:a16="http://schemas.microsoft.com/office/drawing/2014/main" id="{82DBC826-5628-4E23-A7DC-19863E45C516}"/>
              </a:ext>
            </a:extLst>
          </p:cNvPr>
          <p:cNvSpPr>
            <a:spLocks noGrp="1"/>
          </p:cNvSpPr>
          <p:nvPr>
            <p:ph type="title" hasCustomPrompt="1"/>
          </p:nvPr>
        </p:nvSpPr>
        <p:spPr>
          <a:xfrm>
            <a:off x="592775" y="472325"/>
            <a:ext cx="3766135" cy="504000"/>
          </a:xfrm>
          <a:prstGeom prst="rect">
            <a:avLst/>
          </a:prstGeom>
        </p:spPr>
        <p:txBody>
          <a:bodyPr vert="horz" lIns="0" tIns="0" rIns="0" bIns="0">
            <a:normAutofit/>
          </a:bodyPr>
          <a:lstStyle>
            <a:lvl1pPr algn="l">
              <a:lnSpc>
                <a:spcPct val="90000"/>
              </a:lnSpc>
              <a:defRPr sz="2700" b="1" baseline="0">
                <a:solidFill>
                  <a:schemeClr val="bg1"/>
                </a:solidFill>
                <a:latin typeface="Arial" pitchFamily="34" charset="0"/>
                <a:cs typeface="Arial" pitchFamily="34" charset="0"/>
              </a:defRPr>
            </a:lvl1pPr>
          </a:lstStyle>
          <a:p>
            <a:r>
              <a:rPr lang="en-GB" noProof="0"/>
              <a:t>Contents</a:t>
            </a:r>
          </a:p>
        </p:txBody>
      </p:sp>
    </p:spTree>
    <p:extLst>
      <p:ext uri="{BB962C8B-B14F-4D97-AF65-F5344CB8AC3E}">
        <p14:creationId xmlns:p14="http://schemas.microsoft.com/office/powerpoint/2010/main" val="3710749986"/>
      </p:ext>
    </p:extLst>
  </p:cSld>
  <p:clrMapOvr>
    <a:masterClrMapping/>
  </p:clrMapOvr>
  <p:extLst>
    <p:ext uri="{DCECCB84-F9BA-43D5-87BE-67443E8EF086}">
      <p15:sldGuideLst xmlns:p15="http://schemas.microsoft.com/office/powerpoint/2012/main">
        <p15:guide id="1" orient="horz" pos="300">
          <p15:clr>
            <a:srgbClr val="FBAE40"/>
          </p15:clr>
        </p15:guide>
        <p15:guide id="2" pos="325">
          <p15:clr>
            <a:srgbClr val="FBAE40"/>
          </p15:clr>
        </p15:guide>
      </p15:sldGuideLst>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userDrawn="1">
  <p:cSld name="Section Heading Slide 1">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C901AA6E-4AE5-46D4-B356-79C311C9063E}"/>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
        <p:nvSpPr>
          <p:cNvPr id="12" name="Text Placeholder 2">
            <a:extLst>
              <a:ext uri="{FF2B5EF4-FFF2-40B4-BE49-F238E27FC236}">
                <a16:creationId xmlns:a16="http://schemas.microsoft.com/office/drawing/2014/main" id="{6313442D-0D09-4270-941F-717EEDEC1D2A}"/>
              </a:ext>
            </a:extLst>
          </p:cNvPr>
          <p:cNvSpPr>
            <a:spLocks noGrp="1"/>
          </p:cNvSpPr>
          <p:nvPr>
            <p:ph type="body" idx="1"/>
          </p:nvPr>
        </p:nvSpPr>
        <p:spPr>
          <a:xfrm>
            <a:off x="4207747" y="1075891"/>
            <a:ext cx="4471680" cy="834935"/>
          </a:xfrm>
          <a:prstGeom prst="rect">
            <a:avLst/>
          </a:prstGeom>
        </p:spPr>
        <p:txBody>
          <a:bodyPr>
            <a:normAutofit/>
          </a:bodyPr>
          <a:lstStyle>
            <a:lvl1pPr marL="0" indent="0">
              <a:buNone/>
              <a:defRPr sz="1800" b="1">
                <a:solidFill>
                  <a:srgbClr val="0070C0"/>
                </a:solidFill>
              </a:defRPr>
            </a:lvl1pPr>
            <a:lvl2pPr marL="342891" indent="0">
              <a:buNone/>
              <a:defRPr sz="1500">
                <a:solidFill>
                  <a:schemeClr val="tx1">
                    <a:tint val="75000"/>
                  </a:schemeClr>
                </a:solidFill>
              </a:defRPr>
            </a:lvl2pPr>
            <a:lvl3pPr marL="685783" indent="0">
              <a:buNone/>
              <a:defRPr sz="1351">
                <a:solidFill>
                  <a:schemeClr val="tx1">
                    <a:tint val="75000"/>
                  </a:schemeClr>
                </a:solidFill>
              </a:defRPr>
            </a:lvl3pPr>
            <a:lvl4pPr marL="1028674" indent="0">
              <a:buNone/>
              <a:defRPr sz="1200">
                <a:solidFill>
                  <a:schemeClr val="tx1">
                    <a:tint val="75000"/>
                  </a:schemeClr>
                </a:solidFill>
              </a:defRPr>
            </a:lvl4pPr>
            <a:lvl5pPr marL="1371566" indent="0">
              <a:buNone/>
              <a:defRPr sz="1200">
                <a:solidFill>
                  <a:schemeClr val="tx1">
                    <a:tint val="75000"/>
                  </a:schemeClr>
                </a:solidFill>
              </a:defRPr>
            </a:lvl5pPr>
            <a:lvl6pPr marL="1714457" indent="0">
              <a:buNone/>
              <a:defRPr sz="1200">
                <a:solidFill>
                  <a:schemeClr val="tx1">
                    <a:tint val="75000"/>
                  </a:schemeClr>
                </a:solidFill>
              </a:defRPr>
            </a:lvl6pPr>
            <a:lvl7pPr marL="2057349" indent="0">
              <a:buNone/>
              <a:defRPr sz="1200">
                <a:solidFill>
                  <a:schemeClr val="tx1">
                    <a:tint val="75000"/>
                  </a:schemeClr>
                </a:solidFill>
              </a:defRPr>
            </a:lvl7pPr>
            <a:lvl8pPr marL="2400240" indent="0">
              <a:buNone/>
              <a:defRPr sz="1200">
                <a:solidFill>
                  <a:schemeClr val="tx1">
                    <a:tint val="75000"/>
                  </a:schemeClr>
                </a:solidFill>
              </a:defRPr>
            </a:lvl8pPr>
            <a:lvl9pPr marL="2743131" indent="0">
              <a:buNone/>
              <a:defRPr sz="1200">
                <a:solidFill>
                  <a:schemeClr val="tx1">
                    <a:tint val="75000"/>
                  </a:schemeClr>
                </a:solidFill>
              </a:defRPr>
            </a:lvl9pPr>
          </a:lstStyle>
          <a:p>
            <a:pPr lvl="0"/>
            <a:endParaRPr lang="en-US"/>
          </a:p>
        </p:txBody>
      </p:sp>
      <p:pic>
        <p:nvPicPr>
          <p:cNvPr id="21" name="Picture Placeholder 10">
            <a:extLst>
              <a:ext uri="{FF2B5EF4-FFF2-40B4-BE49-F238E27FC236}">
                <a16:creationId xmlns:a16="http://schemas.microsoft.com/office/drawing/2014/main" id="{CB0D2784-CAC8-4892-829F-4EE3C6A47F48}"/>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4207748" y="1969847"/>
            <a:ext cx="601905" cy="601905"/>
          </a:xfrm>
          <a:prstGeom prst="roundRect">
            <a:avLst>
              <a:gd name="adj" fmla="val 6016"/>
            </a:avLst>
          </a:prstGeom>
          <a:noFill/>
        </p:spPr>
      </p:pic>
      <p:pic>
        <p:nvPicPr>
          <p:cNvPr id="22" name="Picture Placeholder 10">
            <a:extLst>
              <a:ext uri="{FF2B5EF4-FFF2-40B4-BE49-F238E27FC236}">
                <a16:creationId xmlns:a16="http://schemas.microsoft.com/office/drawing/2014/main" id="{E3073988-187F-486A-A689-8126E2CBD5F9}"/>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5487241" y="1967857"/>
            <a:ext cx="597185" cy="597185"/>
          </a:xfrm>
          <a:prstGeom prst="roundRect">
            <a:avLst>
              <a:gd name="adj" fmla="val 6016"/>
            </a:avLst>
          </a:prstGeom>
          <a:noFill/>
        </p:spPr>
      </p:pic>
      <p:pic>
        <p:nvPicPr>
          <p:cNvPr id="23" name="Picture Placeholder 10">
            <a:extLst>
              <a:ext uri="{FF2B5EF4-FFF2-40B4-BE49-F238E27FC236}">
                <a16:creationId xmlns:a16="http://schemas.microsoft.com/office/drawing/2014/main" id="{5A488A67-76BD-4B36-B65F-5BE8EAB5EF33}"/>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6124268" y="1967857"/>
            <a:ext cx="597185" cy="597185"/>
          </a:xfrm>
          <a:prstGeom prst="roundRect">
            <a:avLst>
              <a:gd name="adj" fmla="val 6016"/>
            </a:avLst>
          </a:prstGeom>
          <a:noFill/>
        </p:spPr>
      </p:pic>
      <p:pic>
        <p:nvPicPr>
          <p:cNvPr id="24" name="Picture Placeholder 3">
            <a:extLst>
              <a:ext uri="{FF2B5EF4-FFF2-40B4-BE49-F238E27FC236}">
                <a16:creationId xmlns:a16="http://schemas.microsoft.com/office/drawing/2014/main" id="{61DA7B06-92BC-40D3-8A57-4B5D162F8674}"/>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4849493" y="1967857"/>
            <a:ext cx="597907" cy="597907"/>
          </a:xfrm>
          <a:prstGeom prst="roundRect">
            <a:avLst>
              <a:gd name="adj" fmla="val 6016"/>
            </a:avLst>
          </a:prstGeom>
          <a:noFill/>
        </p:spPr>
      </p:pic>
      <p:pic>
        <p:nvPicPr>
          <p:cNvPr id="25" name="Picture Placeholder 10">
            <a:extLst>
              <a:ext uri="{FF2B5EF4-FFF2-40B4-BE49-F238E27FC236}">
                <a16:creationId xmlns:a16="http://schemas.microsoft.com/office/drawing/2014/main" id="{0C6269FB-AFDC-4BC9-A4CD-75138A039386}"/>
              </a:ext>
            </a:extLst>
          </p:cNvPr>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6758425" y="1969848"/>
            <a:ext cx="597185" cy="597185"/>
          </a:xfrm>
          <a:prstGeom prst="roundRect">
            <a:avLst>
              <a:gd name="adj" fmla="val 6016"/>
            </a:avLst>
          </a:prstGeom>
          <a:noFill/>
        </p:spPr>
      </p:pic>
      <p:sp>
        <p:nvSpPr>
          <p:cNvPr id="26" name="Rounded Rectangle 40">
            <a:extLst>
              <a:ext uri="{FF2B5EF4-FFF2-40B4-BE49-F238E27FC236}">
                <a16:creationId xmlns:a16="http://schemas.microsoft.com/office/drawing/2014/main" id="{7FBBECAD-AA4C-4983-99E9-B5F78C1EF158}"/>
              </a:ext>
            </a:extLst>
          </p:cNvPr>
          <p:cNvSpPr/>
          <p:nvPr userDrawn="1"/>
        </p:nvSpPr>
        <p:spPr>
          <a:xfrm>
            <a:off x="364022" y="1041909"/>
            <a:ext cx="3789905" cy="1529843"/>
          </a:xfrm>
          <a:prstGeom prst="roundRect">
            <a:avLst>
              <a:gd name="adj" fmla="val 1968"/>
            </a:avLst>
          </a:prstGeom>
          <a:solidFill>
            <a:srgbClr val="7BA7B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solidFill>
                <a:schemeClr val="accent1"/>
              </a:solidFill>
            </a:endParaRPr>
          </a:p>
        </p:txBody>
      </p:sp>
    </p:spTree>
    <p:extLst>
      <p:ext uri="{BB962C8B-B14F-4D97-AF65-F5344CB8AC3E}">
        <p14:creationId xmlns:p14="http://schemas.microsoft.com/office/powerpoint/2010/main" val="2741329466"/>
      </p:ext>
    </p:extLst>
  </p:cSld>
  <p:clrMapOvr>
    <a:masterClrMapping/>
  </p:clrMapOvr>
  <p:extLst>
    <p:ext uri="{DCECCB84-F9BA-43D5-87BE-67443E8EF086}">
      <p15:sldGuideLst xmlns:p15="http://schemas.microsoft.com/office/powerpoint/2012/main">
        <p15:guide id="1" orient="horz" pos="300" userDrawn="1">
          <p15:clr>
            <a:srgbClr val="FBAE40"/>
          </p15:clr>
        </p15:guide>
        <p15:guide id="2" pos="325" userDrawn="1">
          <p15:clr>
            <a:srgbClr val="FBAE40"/>
          </p15:clr>
        </p15:guide>
      </p15:sldGuideLst>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userDrawn="1">
  <p:cSld name="1_Content_Images Slide">
    <p:spTree>
      <p:nvGrpSpPr>
        <p:cNvPr id="1" name=""/>
        <p:cNvGrpSpPr/>
        <p:nvPr/>
      </p:nvGrpSpPr>
      <p:grpSpPr>
        <a:xfrm>
          <a:off x="0" y="0"/>
          <a:ext cx="0" cy="0"/>
          <a:chOff x="0" y="0"/>
          <a:chExt cx="0" cy="0"/>
        </a:xfrm>
      </p:grpSpPr>
      <p:sp>
        <p:nvSpPr>
          <p:cNvPr id="6" name="Rounded Rectangle 40">
            <a:extLst>
              <a:ext uri="{FF2B5EF4-FFF2-40B4-BE49-F238E27FC236}">
                <a16:creationId xmlns:a16="http://schemas.microsoft.com/office/drawing/2014/main" id="{36E948AB-3F19-4785-A834-3C30CBC5FBC3}"/>
              </a:ext>
            </a:extLst>
          </p:cNvPr>
          <p:cNvSpPr/>
          <p:nvPr userDrawn="1"/>
        </p:nvSpPr>
        <p:spPr>
          <a:xfrm>
            <a:off x="311560" y="256716"/>
            <a:ext cx="3884357" cy="619432"/>
          </a:xfrm>
          <a:prstGeom prst="roundRect">
            <a:avLst>
              <a:gd name="adj" fmla="val 1968"/>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solidFill>
                <a:schemeClr val="accent1"/>
              </a:solidFill>
            </a:endParaRPr>
          </a:p>
        </p:txBody>
      </p:sp>
      <p:sp>
        <p:nvSpPr>
          <p:cNvPr id="2" name="Title 1">
            <a:extLst>
              <a:ext uri="{FF2B5EF4-FFF2-40B4-BE49-F238E27FC236}">
                <a16:creationId xmlns:a16="http://schemas.microsoft.com/office/drawing/2014/main" id="{6091AB86-A233-49AA-852D-AB82F053D726}"/>
              </a:ext>
            </a:extLst>
          </p:cNvPr>
          <p:cNvSpPr>
            <a:spLocks noGrp="1"/>
          </p:cNvSpPr>
          <p:nvPr>
            <p:ph type="title" hasCustomPrompt="1"/>
          </p:nvPr>
        </p:nvSpPr>
        <p:spPr>
          <a:xfrm>
            <a:off x="311561" y="313140"/>
            <a:ext cx="3626260" cy="396715"/>
          </a:xfrm>
          <a:prstGeom prst="rect">
            <a:avLst/>
          </a:prstGeom>
        </p:spPr>
        <p:txBody>
          <a:bodyPr>
            <a:normAutofit/>
          </a:bodyPr>
          <a:lstStyle>
            <a:lvl1pPr algn="l">
              <a:defRPr sz="2100" b="1">
                <a:solidFill>
                  <a:schemeClr val="bg1"/>
                </a:solidFill>
              </a:defRPr>
            </a:lvl1pPr>
          </a:lstStyle>
          <a:p>
            <a:r>
              <a:rPr lang="en-US"/>
              <a:t>Title style</a:t>
            </a:r>
            <a:endParaRPr lang="en-GB"/>
          </a:p>
        </p:txBody>
      </p:sp>
      <p:pic>
        <p:nvPicPr>
          <p:cNvPr id="7" name="Picture 6">
            <a:extLst>
              <a:ext uri="{FF2B5EF4-FFF2-40B4-BE49-F238E27FC236}">
                <a16:creationId xmlns:a16="http://schemas.microsoft.com/office/drawing/2014/main" id="{D3C8B6D8-BEB3-441B-9ED5-538895825A50}"/>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
        <p:nvSpPr>
          <p:cNvPr id="13" name="Picture Placeholder 14">
            <a:extLst>
              <a:ext uri="{FF2B5EF4-FFF2-40B4-BE49-F238E27FC236}">
                <a16:creationId xmlns:a16="http://schemas.microsoft.com/office/drawing/2014/main" id="{AAA12FD9-44CF-4314-8060-F81190C07696}"/>
              </a:ext>
            </a:extLst>
          </p:cNvPr>
          <p:cNvSpPr>
            <a:spLocks noGrp="1"/>
          </p:cNvSpPr>
          <p:nvPr>
            <p:ph type="pic" sz="quarter" idx="16" hasCustomPrompt="1"/>
          </p:nvPr>
        </p:nvSpPr>
        <p:spPr>
          <a:xfrm>
            <a:off x="6557284" y="2571751"/>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Arial" panose="020B0604020202020204" pitchFamily="34" charset="0"/>
                <a:cs typeface="Arial" panose="020B0604020202020204" pitchFamily="34" charset="0"/>
              </a:defRPr>
            </a:lvl1pPr>
          </a:lstStyle>
          <a:p>
            <a:r>
              <a:rPr lang="en-GB" noProof="0"/>
              <a:t>Click icon to add picture</a:t>
            </a:r>
          </a:p>
        </p:txBody>
      </p:sp>
      <p:sp>
        <p:nvSpPr>
          <p:cNvPr id="14" name="Picture Placeholder 14">
            <a:extLst>
              <a:ext uri="{FF2B5EF4-FFF2-40B4-BE49-F238E27FC236}">
                <a16:creationId xmlns:a16="http://schemas.microsoft.com/office/drawing/2014/main" id="{4927C5EC-A5A3-45E0-8991-AEEEE815E5B1}"/>
              </a:ext>
            </a:extLst>
          </p:cNvPr>
          <p:cNvSpPr>
            <a:spLocks noGrp="1"/>
          </p:cNvSpPr>
          <p:nvPr>
            <p:ph type="pic" sz="quarter" idx="17" hasCustomPrompt="1"/>
          </p:nvPr>
        </p:nvSpPr>
        <p:spPr>
          <a:xfrm>
            <a:off x="4563211" y="2571752"/>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Arial" panose="020B0604020202020204" pitchFamily="34" charset="0"/>
                <a:cs typeface="Arial" panose="020B0604020202020204" pitchFamily="34" charset="0"/>
              </a:defRPr>
            </a:lvl1pPr>
          </a:lstStyle>
          <a:p>
            <a:r>
              <a:rPr lang="en-GB" noProof="0"/>
              <a:t>Click icon to add picture</a:t>
            </a:r>
          </a:p>
        </p:txBody>
      </p:sp>
      <p:sp>
        <p:nvSpPr>
          <p:cNvPr id="16" name="Picture Placeholder 14">
            <a:extLst>
              <a:ext uri="{FF2B5EF4-FFF2-40B4-BE49-F238E27FC236}">
                <a16:creationId xmlns:a16="http://schemas.microsoft.com/office/drawing/2014/main" id="{9C5C7C63-79E8-4793-9102-BDCC06DD6282}"/>
              </a:ext>
            </a:extLst>
          </p:cNvPr>
          <p:cNvSpPr>
            <a:spLocks noGrp="1"/>
          </p:cNvSpPr>
          <p:nvPr>
            <p:ph type="pic" sz="quarter" idx="19" hasCustomPrompt="1"/>
          </p:nvPr>
        </p:nvSpPr>
        <p:spPr>
          <a:xfrm>
            <a:off x="4563211" y="528285"/>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Arial" panose="020B0604020202020204" pitchFamily="34" charset="0"/>
                <a:cs typeface="Arial" panose="020B0604020202020204" pitchFamily="34" charset="0"/>
              </a:defRPr>
            </a:lvl1pPr>
          </a:lstStyle>
          <a:p>
            <a:r>
              <a:rPr lang="en-GB" noProof="0"/>
              <a:t>Click icon to add picture</a:t>
            </a:r>
          </a:p>
        </p:txBody>
      </p:sp>
      <p:sp>
        <p:nvSpPr>
          <p:cNvPr id="17" name="Picture Placeholder 14">
            <a:extLst>
              <a:ext uri="{FF2B5EF4-FFF2-40B4-BE49-F238E27FC236}">
                <a16:creationId xmlns:a16="http://schemas.microsoft.com/office/drawing/2014/main" id="{AC175B42-3263-48EA-95E2-1EE87377E03A}"/>
              </a:ext>
            </a:extLst>
          </p:cNvPr>
          <p:cNvSpPr>
            <a:spLocks noGrp="1"/>
          </p:cNvSpPr>
          <p:nvPr>
            <p:ph type="pic" sz="quarter" idx="20" hasCustomPrompt="1"/>
          </p:nvPr>
        </p:nvSpPr>
        <p:spPr>
          <a:xfrm>
            <a:off x="6557284" y="522840"/>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Arial" panose="020B0604020202020204" pitchFamily="34" charset="0"/>
                <a:cs typeface="Arial" panose="020B0604020202020204" pitchFamily="34" charset="0"/>
              </a:defRPr>
            </a:lvl1pPr>
          </a:lstStyle>
          <a:p>
            <a:r>
              <a:rPr lang="en-GB" noProof="0"/>
              <a:t>Click icon to add picture</a:t>
            </a:r>
          </a:p>
        </p:txBody>
      </p:sp>
      <p:sp>
        <p:nvSpPr>
          <p:cNvPr id="11" name="Text Placeholder 2">
            <a:extLst>
              <a:ext uri="{FF2B5EF4-FFF2-40B4-BE49-F238E27FC236}">
                <a16:creationId xmlns:a16="http://schemas.microsoft.com/office/drawing/2014/main" id="{CB00C460-59D7-4922-B51F-38344AAAAFAF}"/>
              </a:ext>
            </a:extLst>
          </p:cNvPr>
          <p:cNvSpPr>
            <a:spLocks noGrp="1"/>
          </p:cNvSpPr>
          <p:nvPr>
            <p:ph type="body" idx="1"/>
          </p:nvPr>
        </p:nvSpPr>
        <p:spPr>
          <a:xfrm>
            <a:off x="311560" y="1114144"/>
            <a:ext cx="3884357" cy="3319503"/>
          </a:xfrm>
          <a:prstGeom prst="rect">
            <a:avLst/>
          </a:prstGeom>
        </p:spPr>
        <p:txBody>
          <a:bodyPr>
            <a:normAutofit/>
          </a:bodyPr>
          <a:lstStyle>
            <a:lvl1pPr marL="0" indent="0">
              <a:buNone/>
              <a:defRPr sz="1951" b="0">
                <a:solidFill>
                  <a:schemeClr val="tx1"/>
                </a:solidFill>
              </a:defRPr>
            </a:lvl1pPr>
            <a:lvl2pPr marL="342891" indent="0">
              <a:buNone/>
              <a:defRPr sz="1500">
                <a:solidFill>
                  <a:schemeClr val="tx1">
                    <a:tint val="75000"/>
                  </a:schemeClr>
                </a:solidFill>
              </a:defRPr>
            </a:lvl2pPr>
            <a:lvl3pPr marL="685783" indent="0">
              <a:buNone/>
              <a:defRPr sz="1351">
                <a:solidFill>
                  <a:schemeClr val="tx1">
                    <a:tint val="75000"/>
                  </a:schemeClr>
                </a:solidFill>
              </a:defRPr>
            </a:lvl3pPr>
            <a:lvl4pPr marL="1028674" indent="0">
              <a:buNone/>
              <a:defRPr sz="1200">
                <a:solidFill>
                  <a:schemeClr val="tx1">
                    <a:tint val="75000"/>
                  </a:schemeClr>
                </a:solidFill>
              </a:defRPr>
            </a:lvl4pPr>
            <a:lvl5pPr marL="1371566" indent="0">
              <a:buNone/>
              <a:defRPr sz="1200">
                <a:solidFill>
                  <a:schemeClr val="tx1">
                    <a:tint val="75000"/>
                  </a:schemeClr>
                </a:solidFill>
              </a:defRPr>
            </a:lvl5pPr>
            <a:lvl6pPr marL="1714457" indent="0">
              <a:buNone/>
              <a:defRPr sz="1200">
                <a:solidFill>
                  <a:schemeClr val="tx1">
                    <a:tint val="75000"/>
                  </a:schemeClr>
                </a:solidFill>
              </a:defRPr>
            </a:lvl6pPr>
            <a:lvl7pPr marL="2057349" indent="0">
              <a:buNone/>
              <a:defRPr sz="1200">
                <a:solidFill>
                  <a:schemeClr val="tx1">
                    <a:tint val="75000"/>
                  </a:schemeClr>
                </a:solidFill>
              </a:defRPr>
            </a:lvl7pPr>
            <a:lvl8pPr marL="2400240" indent="0">
              <a:buNone/>
              <a:defRPr sz="1200">
                <a:solidFill>
                  <a:schemeClr val="tx1">
                    <a:tint val="75000"/>
                  </a:schemeClr>
                </a:solidFill>
              </a:defRPr>
            </a:lvl8pPr>
            <a:lvl9pPr marL="2743131" indent="0">
              <a:buNone/>
              <a:defRPr sz="1200">
                <a:solidFill>
                  <a:schemeClr val="tx1">
                    <a:tint val="75000"/>
                  </a:schemeClr>
                </a:solidFill>
              </a:defRPr>
            </a:lvl9pPr>
          </a:lstStyle>
          <a:p>
            <a:pPr lvl="0"/>
            <a:endParaRPr lang="en-US"/>
          </a:p>
        </p:txBody>
      </p:sp>
    </p:spTree>
    <p:extLst>
      <p:ext uri="{BB962C8B-B14F-4D97-AF65-F5344CB8AC3E}">
        <p14:creationId xmlns:p14="http://schemas.microsoft.com/office/powerpoint/2010/main" val="343581086"/>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userDrawn="1">
  <p:cSld name="2_Content_Images Slide">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D3C8B6D8-BEB3-441B-9ED5-538895825A50}"/>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
        <p:nvSpPr>
          <p:cNvPr id="12" name="Picture Placeholder 14">
            <a:extLst>
              <a:ext uri="{FF2B5EF4-FFF2-40B4-BE49-F238E27FC236}">
                <a16:creationId xmlns:a16="http://schemas.microsoft.com/office/drawing/2014/main" id="{9AD50F42-A5DF-4430-B44C-C1A7C60BD927}"/>
              </a:ext>
            </a:extLst>
          </p:cNvPr>
          <p:cNvSpPr>
            <a:spLocks noGrp="1"/>
          </p:cNvSpPr>
          <p:nvPr>
            <p:ph type="pic" sz="quarter" idx="12" hasCustomPrompt="1"/>
          </p:nvPr>
        </p:nvSpPr>
        <p:spPr>
          <a:xfrm>
            <a:off x="342210" y="2571751"/>
            <a:ext cx="2511665"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
        <p:nvSpPr>
          <p:cNvPr id="13" name="Picture Placeholder 14">
            <a:extLst>
              <a:ext uri="{FF2B5EF4-FFF2-40B4-BE49-F238E27FC236}">
                <a16:creationId xmlns:a16="http://schemas.microsoft.com/office/drawing/2014/main" id="{AAA12FD9-44CF-4314-8060-F81190C07696}"/>
              </a:ext>
            </a:extLst>
          </p:cNvPr>
          <p:cNvSpPr>
            <a:spLocks noGrp="1"/>
          </p:cNvSpPr>
          <p:nvPr>
            <p:ph type="pic" sz="quarter" idx="16" hasCustomPrompt="1"/>
          </p:nvPr>
        </p:nvSpPr>
        <p:spPr>
          <a:xfrm>
            <a:off x="2993983" y="2571752"/>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
        <p:nvSpPr>
          <p:cNvPr id="14" name="Picture Placeholder 14">
            <a:extLst>
              <a:ext uri="{FF2B5EF4-FFF2-40B4-BE49-F238E27FC236}">
                <a16:creationId xmlns:a16="http://schemas.microsoft.com/office/drawing/2014/main" id="{4927C5EC-A5A3-45E0-8991-AEEEE815E5B1}"/>
              </a:ext>
            </a:extLst>
          </p:cNvPr>
          <p:cNvSpPr>
            <a:spLocks noGrp="1"/>
          </p:cNvSpPr>
          <p:nvPr>
            <p:ph type="pic" sz="quarter" idx="17" hasCustomPrompt="1"/>
          </p:nvPr>
        </p:nvSpPr>
        <p:spPr>
          <a:xfrm>
            <a:off x="4998349" y="2571752"/>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
        <p:nvSpPr>
          <p:cNvPr id="16" name="Picture Placeholder 14">
            <a:extLst>
              <a:ext uri="{FF2B5EF4-FFF2-40B4-BE49-F238E27FC236}">
                <a16:creationId xmlns:a16="http://schemas.microsoft.com/office/drawing/2014/main" id="{9C5C7C63-79E8-4793-9102-BDCC06DD6282}"/>
              </a:ext>
            </a:extLst>
          </p:cNvPr>
          <p:cNvSpPr>
            <a:spLocks noGrp="1"/>
          </p:cNvSpPr>
          <p:nvPr>
            <p:ph type="pic" sz="quarter" idx="19" hasCustomPrompt="1"/>
          </p:nvPr>
        </p:nvSpPr>
        <p:spPr>
          <a:xfrm>
            <a:off x="4998349" y="528285"/>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
        <p:nvSpPr>
          <p:cNvPr id="17" name="Picture Placeholder 14">
            <a:extLst>
              <a:ext uri="{FF2B5EF4-FFF2-40B4-BE49-F238E27FC236}">
                <a16:creationId xmlns:a16="http://schemas.microsoft.com/office/drawing/2014/main" id="{AC175B42-3263-48EA-95E2-1EE87377E03A}"/>
              </a:ext>
            </a:extLst>
          </p:cNvPr>
          <p:cNvSpPr>
            <a:spLocks noGrp="1"/>
          </p:cNvSpPr>
          <p:nvPr>
            <p:ph type="pic" sz="quarter" idx="20" hasCustomPrompt="1"/>
          </p:nvPr>
        </p:nvSpPr>
        <p:spPr>
          <a:xfrm>
            <a:off x="6992423" y="522840"/>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
        <p:nvSpPr>
          <p:cNvPr id="10" name="Rounded Rectangle 40">
            <a:extLst>
              <a:ext uri="{FF2B5EF4-FFF2-40B4-BE49-F238E27FC236}">
                <a16:creationId xmlns:a16="http://schemas.microsoft.com/office/drawing/2014/main" id="{D6DAE3D8-EBD9-4A5E-983F-C6F7CC5E3554}"/>
              </a:ext>
            </a:extLst>
          </p:cNvPr>
          <p:cNvSpPr/>
          <p:nvPr userDrawn="1"/>
        </p:nvSpPr>
        <p:spPr>
          <a:xfrm>
            <a:off x="311560" y="256716"/>
            <a:ext cx="3884357" cy="619432"/>
          </a:xfrm>
          <a:prstGeom prst="roundRect">
            <a:avLst>
              <a:gd name="adj" fmla="val 1968"/>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solidFill>
                <a:schemeClr val="accent1"/>
              </a:solidFill>
            </a:endParaRPr>
          </a:p>
        </p:txBody>
      </p:sp>
      <p:sp>
        <p:nvSpPr>
          <p:cNvPr id="11" name="Title 1">
            <a:extLst>
              <a:ext uri="{FF2B5EF4-FFF2-40B4-BE49-F238E27FC236}">
                <a16:creationId xmlns:a16="http://schemas.microsoft.com/office/drawing/2014/main" id="{BC97E398-95B8-4E7C-ADAF-F39FA6E347C6}"/>
              </a:ext>
            </a:extLst>
          </p:cNvPr>
          <p:cNvSpPr>
            <a:spLocks noGrp="1"/>
          </p:cNvSpPr>
          <p:nvPr>
            <p:ph type="title" hasCustomPrompt="1"/>
          </p:nvPr>
        </p:nvSpPr>
        <p:spPr>
          <a:xfrm>
            <a:off x="311561" y="313140"/>
            <a:ext cx="3626260" cy="396715"/>
          </a:xfrm>
          <a:prstGeom prst="rect">
            <a:avLst/>
          </a:prstGeom>
        </p:spPr>
        <p:txBody>
          <a:bodyPr>
            <a:normAutofit/>
          </a:bodyPr>
          <a:lstStyle>
            <a:lvl1pPr algn="l">
              <a:defRPr sz="2100" b="1">
                <a:solidFill>
                  <a:schemeClr val="bg1"/>
                </a:solidFill>
              </a:defRPr>
            </a:lvl1pPr>
          </a:lstStyle>
          <a:p>
            <a:r>
              <a:rPr lang="en-US"/>
              <a:t>Title style</a:t>
            </a:r>
            <a:endParaRPr lang="en-GB"/>
          </a:p>
        </p:txBody>
      </p:sp>
      <p:sp>
        <p:nvSpPr>
          <p:cNvPr id="15" name="Text Placeholder 2">
            <a:extLst>
              <a:ext uri="{FF2B5EF4-FFF2-40B4-BE49-F238E27FC236}">
                <a16:creationId xmlns:a16="http://schemas.microsoft.com/office/drawing/2014/main" id="{FA5CE7B7-CE2E-4832-9F06-7BFBCEA6CF69}"/>
              </a:ext>
            </a:extLst>
          </p:cNvPr>
          <p:cNvSpPr>
            <a:spLocks noGrp="1"/>
          </p:cNvSpPr>
          <p:nvPr>
            <p:ph type="body" idx="1"/>
          </p:nvPr>
        </p:nvSpPr>
        <p:spPr>
          <a:xfrm>
            <a:off x="311560" y="1114143"/>
            <a:ext cx="3884357" cy="1270594"/>
          </a:xfrm>
          <a:prstGeom prst="rect">
            <a:avLst/>
          </a:prstGeom>
        </p:spPr>
        <p:txBody>
          <a:bodyPr>
            <a:normAutofit/>
          </a:bodyPr>
          <a:lstStyle>
            <a:lvl1pPr marL="0" indent="0">
              <a:buNone/>
              <a:defRPr sz="1951" b="0">
                <a:solidFill>
                  <a:schemeClr val="tx1"/>
                </a:solidFill>
              </a:defRPr>
            </a:lvl1pPr>
            <a:lvl2pPr marL="342891" indent="0">
              <a:buNone/>
              <a:defRPr sz="1500">
                <a:solidFill>
                  <a:schemeClr val="tx1">
                    <a:tint val="75000"/>
                  </a:schemeClr>
                </a:solidFill>
              </a:defRPr>
            </a:lvl2pPr>
            <a:lvl3pPr marL="685783" indent="0">
              <a:buNone/>
              <a:defRPr sz="1351">
                <a:solidFill>
                  <a:schemeClr val="tx1">
                    <a:tint val="75000"/>
                  </a:schemeClr>
                </a:solidFill>
              </a:defRPr>
            </a:lvl3pPr>
            <a:lvl4pPr marL="1028674" indent="0">
              <a:buNone/>
              <a:defRPr sz="1200">
                <a:solidFill>
                  <a:schemeClr val="tx1">
                    <a:tint val="75000"/>
                  </a:schemeClr>
                </a:solidFill>
              </a:defRPr>
            </a:lvl4pPr>
            <a:lvl5pPr marL="1371566" indent="0">
              <a:buNone/>
              <a:defRPr sz="1200">
                <a:solidFill>
                  <a:schemeClr val="tx1">
                    <a:tint val="75000"/>
                  </a:schemeClr>
                </a:solidFill>
              </a:defRPr>
            </a:lvl5pPr>
            <a:lvl6pPr marL="1714457" indent="0">
              <a:buNone/>
              <a:defRPr sz="1200">
                <a:solidFill>
                  <a:schemeClr val="tx1">
                    <a:tint val="75000"/>
                  </a:schemeClr>
                </a:solidFill>
              </a:defRPr>
            </a:lvl6pPr>
            <a:lvl7pPr marL="2057349" indent="0">
              <a:buNone/>
              <a:defRPr sz="1200">
                <a:solidFill>
                  <a:schemeClr val="tx1">
                    <a:tint val="75000"/>
                  </a:schemeClr>
                </a:solidFill>
              </a:defRPr>
            </a:lvl7pPr>
            <a:lvl8pPr marL="2400240" indent="0">
              <a:buNone/>
              <a:defRPr sz="1200">
                <a:solidFill>
                  <a:schemeClr val="tx1">
                    <a:tint val="75000"/>
                  </a:schemeClr>
                </a:solidFill>
              </a:defRPr>
            </a:lvl8pPr>
            <a:lvl9pPr marL="2743131" indent="0">
              <a:buNone/>
              <a:defRPr sz="1200">
                <a:solidFill>
                  <a:schemeClr val="tx1">
                    <a:tint val="75000"/>
                  </a:schemeClr>
                </a:solidFill>
              </a:defRPr>
            </a:lvl9pPr>
          </a:lstStyle>
          <a:p>
            <a:pPr lvl="0"/>
            <a:endParaRPr lang="en-US"/>
          </a:p>
        </p:txBody>
      </p:sp>
    </p:spTree>
    <p:extLst>
      <p:ext uri="{BB962C8B-B14F-4D97-AF65-F5344CB8AC3E}">
        <p14:creationId xmlns:p14="http://schemas.microsoft.com/office/powerpoint/2010/main" val="1744436144"/>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1_Section Heading Slide 2">
    <p:spTree>
      <p:nvGrpSpPr>
        <p:cNvPr id="1" name=""/>
        <p:cNvGrpSpPr/>
        <p:nvPr/>
      </p:nvGrpSpPr>
      <p:grpSpPr>
        <a:xfrm>
          <a:off x="0" y="0"/>
          <a:ext cx="0" cy="0"/>
          <a:chOff x="0" y="0"/>
          <a:chExt cx="0" cy="0"/>
        </a:xfrm>
      </p:grpSpPr>
      <p:sp>
        <p:nvSpPr>
          <p:cNvPr id="11" name="Rounded Rectangle 40">
            <a:extLst>
              <a:ext uri="{FF2B5EF4-FFF2-40B4-BE49-F238E27FC236}">
                <a16:creationId xmlns:a16="http://schemas.microsoft.com/office/drawing/2014/main" id="{DE3D888D-1EB2-4A19-9978-5FE3973BEC2A}"/>
              </a:ext>
            </a:extLst>
          </p:cNvPr>
          <p:cNvSpPr/>
          <p:nvPr userDrawn="1"/>
        </p:nvSpPr>
        <p:spPr>
          <a:xfrm>
            <a:off x="378002" y="381012"/>
            <a:ext cx="2492247" cy="2493481"/>
          </a:xfrm>
          <a:prstGeom prst="roundRect">
            <a:avLst>
              <a:gd name="adj" fmla="val 1968"/>
            </a:avLst>
          </a:prstGeom>
          <a:solidFill>
            <a:srgbClr val="3E885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solidFill>
                <a:schemeClr val="accent1"/>
              </a:solidFill>
            </a:endParaRPr>
          </a:p>
        </p:txBody>
      </p:sp>
      <p:pic>
        <p:nvPicPr>
          <p:cNvPr id="9" name="Picture Placeholder 2" descr="Volunteer_Resilient Green.png">
            <a:extLst>
              <a:ext uri="{FF2B5EF4-FFF2-40B4-BE49-F238E27FC236}">
                <a16:creationId xmlns:a16="http://schemas.microsoft.com/office/drawing/2014/main" id="{F73E31B2-CB9F-40BD-898E-9484A1A334C1}"/>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a:fillRect/>
          </a:stretch>
        </p:blipFill>
        <p:spPr>
          <a:xfrm>
            <a:off x="2042071" y="2894734"/>
            <a:ext cx="820909" cy="820909"/>
          </a:xfrm>
          <a:prstGeom prst="rect">
            <a:avLst/>
          </a:prstGeom>
        </p:spPr>
      </p:pic>
      <p:sp>
        <p:nvSpPr>
          <p:cNvPr id="12" name="Picture Placeholder 14">
            <a:extLst>
              <a:ext uri="{FF2B5EF4-FFF2-40B4-BE49-F238E27FC236}">
                <a16:creationId xmlns:a16="http://schemas.microsoft.com/office/drawing/2014/main" id="{1FAB70EB-62D4-4375-95E6-280CFE58ECB6}"/>
              </a:ext>
            </a:extLst>
          </p:cNvPr>
          <p:cNvSpPr>
            <a:spLocks noGrp="1"/>
          </p:cNvSpPr>
          <p:nvPr>
            <p:ph type="pic" sz="quarter" idx="19" hasCustomPrompt="1"/>
          </p:nvPr>
        </p:nvSpPr>
        <p:spPr>
          <a:xfrm>
            <a:off x="2933067" y="381012"/>
            <a:ext cx="5753735" cy="4056983"/>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pic>
        <p:nvPicPr>
          <p:cNvPr id="13" name="Picture 12">
            <a:extLst>
              <a:ext uri="{FF2B5EF4-FFF2-40B4-BE49-F238E27FC236}">
                <a16:creationId xmlns:a16="http://schemas.microsoft.com/office/drawing/2014/main" id="{E4BEF533-A38B-41F7-905D-4517D116ABD9}"/>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
        <p:nvSpPr>
          <p:cNvPr id="14" name="Title 8">
            <a:extLst>
              <a:ext uri="{FF2B5EF4-FFF2-40B4-BE49-F238E27FC236}">
                <a16:creationId xmlns:a16="http://schemas.microsoft.com/office/drawing/2014/main" id="{9F109112-6904-4F0A-965C-48A84F254322}"/>
              </a:ext>
            </a:extLst>
          </p:cNvPr>
          <p:cNvSpPr>
            <a:spLocks noGrp="1"/>
          </p:cNvSpPr>
          <p:nvPr>
            <p:ph type="title"/>
          </p:nvPr>
        </p:nvSpPr>
        <p:spPr>
          <a:xfrm>
            <a:off x="552599" y="532872"/>
            <a:ext cx="2143051" cy="2189759"/>
          </a:xfrm>
          <a:prstGeom prst="rect">
            <a:avLst/>
          </a:prstGeom>
        </p:spPr>
        <p:txBody>
          <a:bodyPr vert="horz" lIns="0" tIns="0" rIns="0" bIns="0" anchor="t">
            <a:normAutofit/>
          </a:bodyPr>
          <a:lstStyle>
            <a:lvl1pPr algn="l">
              <a:lnSpc>
                <a:spcPct val="90000"/>
              </a:lnSpc>
              <a:defRPr sz="2700" b="1" baseline="0">
                <a:solidFill>
                  <a:schemeClr val="bg1"/>
                </a:solidFill>
                <a:latin typeface="Arial" pitchFamily="34" charset="0"/>
                <a:cs typeface="Arial" pitchFamily="34" charset="0"/>
              </a:defRPr>
            </a:lvl1pPr>
          </a:lstStyle>
          <a:p>
            <a:endParaRPr lang="en-GB" noProof="0"/>
          </a:p>
        </p:txBody>
      </p:sp>
    </p:spTree>
    <p:extLst>
      <p:ext uri="{BB962C8B-B14F-4D97-AF65-F5344CB8AC3E}">
        <p14:creationId xmlns:p14="http://schemas.microsoft.com/office/powerpoint/2010/main" val="3886122377"/>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Section Heading Slide 3">
    <p:spTree>
      <p:nvGrpSpPr>
        <p:cNvPr id="1" name=""/>
        <p:cNvGrpSpPr/>
        <p:nvPr/>
      </p:nvGrpSpPr>
      <p:grpSpPr>
        <a:xfrm>
          <a:off x="0" y="0"/>
          <a:ext cx="0" cy="0"/>
          <a:chOff x="0" y="0"/>
          <a:chExt cx="0" cy="0"/>
        </a:xfrm>
      </p:grpSpPr>
      <p:sp>
        <p:nvSpPr>
          <p:cNvPr id="13" name="Rounded Rectangle 40">
            <a:extLst>
              <a:ext uri="{FF2B5EF4-FFF2-40B4-BE49-F238E27FC236}">
                <a16:creationId xmlns:a16="http://schemas.microsoft.com/office/drawing/2014/main" id="{79BD155F-128A-4013-B08F-037CF6DE5618}"/>
              </a:ext>
            </a:extLst>
          </p:cNvPr>
          <p:cNvSpPr/>
          <p:nvPr userDrawn="1"/>
        </p:nvSpPr>
        <p:spPr>
          <a:xfrm>
            <a:off x="6312835" y="360003"/>
            <a:ext cx="2492247" cy="2493481"/>
          </a:xfrm>
          <a:prstGeom prst="roundRect">
            <a:avLst>
              <a:gd name="adj" fmla="val 1968"/>
            </a:avLst>
          </a:prstGeom>
          <a:solidFill>
            <a:srgbClr val="E8772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solidFill>
                <a:schemeClr val="accent1"/>
              </a:solidFill>
            </a:endParaRPr>
          </a:p>
        </p:txBody>
      </p:sp>
      <p:pic>
        <p:nvPicPr>
          <p:cNvPr id="7" name="Picture Placeholder 3" descr="Go_Calmimg Teal.png">
            <a:extLst>
              <a:ext uri="{FF2B5EF4-FFF2-40B4-BE49-F238E27FC236}">
                <a16:creationId xmlns:a16="http://schemas.microsoft.com/office/drawing/2014/main" id="{339FD8CD-5950-4815-9CCA-8F77EFEDFE58}"/>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a:fillRect/>
          </a:stretch>
        </p:blipFill>
        <p:spPr>
          <a:xfrm>
            <a:off x="6283792" y="2883004"/>
            <a:ext cx="827729" cy="826418"/>
          </a:xfrm>
          <a:prstGeom prst="rect">
            <a:avLst/>
          </a:prstGeom>
        </p:spPr>
      </p:pic>
      <p:pic>
        <p:nvPicPr>
          <p:cNvPr id="9" name="Picture Placeholder 5" descr="Donate_Honest Grey.png">
            <a:extLst>
              <a:ext uri="{FF2B5EF4-FFF2-40B4-BE49-F238E27FC236}">
                <a16:creationId xmlns:a16="http://schemas.microsoft.com/office/drawing/2014/main" id="{2C89E916-E2F7-43A9-BDB4-998033066438}"/>
              </a:ext>
            </a:extLst>
          </p:cNvPr>
          <p:cNvPicPr>
            <a:picLocks noChangeAspect="1"/>
          </p:cNvPicPr>
          <p:nvPr userDrawn="1"/>
        </p:nvPicPr>
        <p:blipFill rotWithShape="1">
          <a:blip r:embed="rId3" cstate="screen">
            <a:extLst>
              <a:ext uri="{28A0092B-C50C-407E-A947-70E740481C1C}">
                <a14:useLocalDpi xmlns:a14="http://schemas.microsoft.com/office/drawing/2010/main"/>
              </a:ext>
            </a:extLst>
          </a:blip>
          <a:srcRect/>
          <a:stretch/>
        </p:blipFill>
        <p:spPr>
          <a:xfrm>
            <a:off x="7145096" y="2883007"/>
            <a:ext cx="827729" cy="828989"/>
          </a:xfrm>
          <a:prstGeom prst="rect">
            <a:avLst/>
          </a:prstGeom>
        </p:spPr>
      </p:pic>
      <p:sp>
        <p:nvSpPr>
          <p:cNvPr id="11" name="Content Placeholder 1">
            <a:extLst>
              <a:ext uri="{FF2B5EF4-FFF2-40B4-BE49-F238E27FC236}">
                <a16:creationId xmlns:a16="http://schemas.microsoft.com/office/drawing/2014/main" id="{B2C2D875-D3B3-4B91-AA58-999F6CE48C32}"/>
              </a:ext>
            </a:extLst>
          </p:cNvPr>
          <p:cNvSpPr>
            <a:spLocks noGrp="1"/>
          </p:cNvSpPr>
          <p:nvPr>
            <p:ph idx="20"/>
          </p:nvPr>
        </p:nvSpPr>
        <p:spPr>
          <a:xfrm>
            <a:off x="6303245" y="360001"/>
            <a:ext cx="2355387" cy="1659300"/>
          </a:xfrm>
          <a:prstGeom prst="rect">
            <a:avLst/>
          </a:prstGeom>
        </p:spPr>
        <p:txBody>
          <a:bodyPr/>
          <a:lstStyle>
            <a:lvl1pPr marL="507974" indent="-507974">
              <a:buFont typeface="Arial" panose="020B0604020202020204" pitchFamily="34" charset="0"/>
              <a:buChar char="•"/>
              <a:defRPr sz="1800"/>
            </a:lvl1pPr>
          </a:lstStyle>
          <a:p>
            <a:r>
              <a:rPr lang="en-US">
                <a:solidFill>
                  <a:schemeClr val="bg1"/>
                </a:solidFill>
              </a:rPr>
              <a:t>Another sample layout for visual slide</a:t>
            </a:r>
          </a:p>
          <a:p>
            <a:pPr marL="380990" indent="-380990">
              <a:buFont typeface="Arial" panose="020B0604020202020204" pitchFamily="34" charset="0"/>
              <a:buChar char="•"/>
            </a:pPr>
            <a:r>
              <a:rPr lang="en-US">
                <a:solidFill>
                  <a:schemeClr val="bg1"/>
                </a:solidFill>
              </a:rPr>
              <a:t>Bullet one</a:t>
            </a:r>
          </a:p>
          <a:p>
            <a:pPr marL="380990" indent="-380990">
              <a:buFont typeface="Arial" panose="020B0604020202020204" pitchFamily="34" charset="0"/>
              <a:buChar char="•"/>
            </a:pPr>
            <a:r>
              <a:rPr lang="en-US">
                <a:solidFill>
                  <a:schemeClr val="bg1"/>
                </a:solidFill>
              </a:rPr>
              <a:t>Bullet two</a:t>
            </a:r>
          </a:p>
          <a:p>
            <a:pPr marL="380990" indent="-380990">
              <a:buFont typeface="Arial" panose="020B0604020202020204" pitchFamily="34" charset="0"/>
              <a:buChar char="•"/>
            </a:pPr>
            <a:r>
              <a:rPr lang="en-US">
                <a:solidFill>
                  <a:schemeClr val="bg1"/>
                </a:solidFill>
              </a:rPr>
              <a:t>Bullet three</a:t>
            </a:r>
          </a:p>
          <a:p>
            <a:endParaRPr lang="en-US">
              <a:solidFill>
                <a:schemeClr val="bg1"/>
              </a:solidFill>
            </a:endParaRPr>
          </a:p>
          <a:p>
            <a:endParaRPr lang="en-US"/>
          </a:p>
        </p:txBody>
      </p:sp>
      <p:sp>
        <p:nvSpPr>
          <p:cNvPr id="14" name="Picture Placeholder 14">
            <a:extLst>
              <a:ext uri="{FF2B5EF4-FFF2-40B4-BE49-F238E27FC236}">
                <a16:creationId xmlns:a16="http://schemas.microsoft.com/office/drawing/2014/main" id="{D218091C-70C8-4377-A27C-A17CFEAEFC65}"/>
              </a:ext>
            </a:extLst>
          </p:cNvPr>
          <p:cNvSpPr>
            <a:spLocks noGrp="1"/>
          </p:cNvSpPr>
          <p:nvPr>
            <p:ph type="pic" sz="quarter" idx="19" hasCustomPrompt="1"/>
          </p:nvPr>
        </p:nvSpPr>
        <p:spPr>
          <a:xfrm>
            <a:off x="403061" y="360003"/>
            <a:ext cx="5753735" cy="4056983"/>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pic>
        <p:nvPicPr>
          <p:cNvPr id="15" name="Picture 14">
            <a:extLst>
              <a:ext uri="{FF2B5EF4-FFF2-40B4-BE49-F238E27FC236}">
                <a16:creationId xmlns:a16="http://schemas.microsoft.com/office/drawing/2014/main" id="{6C27947B-952E-4A38-A35C-A736F6DFE217}"/>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Tree>
    <p:extLst>
      <p:ext uri="{BB962C8B-B14F-4D97-AF65-F5344CB8AC3E}">
        <p14:creationId xmlns:p14="http://schemas.microsoft.com/office/powerpoint/2010/main" val="2391991882"/>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2_Simple Content Slide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91AB86-A233-49AA-852D-AB82F053D726}"/>
              </a:ext>
            </a:extLst>
          </p:cNvPr>
          <p:cNvSpPr>
            <a:spLocks noGrp="1"/>
          </p:cNvSpPr>
          <p:nvPr>
            <p:ph type="title" hasCustomPrompt="1"/>
          </p:nvPr>
        </p:nvSpPr>
        <p:spPr>
          <a:xfrm>
            <a:off x="311561" y="249342"/>
            <a:ext cx="3375537" cy="619432"/>
          </a:xfrm>
          <a:prstGeom prst="rect">
            <a:avLst/>
          </a:prstGeom>
        </p:spPr>
        <p:txBody>
          <a:bodyPr/>
          <a:lstStyle>
            <a:lvl1pPr>
              <a:defRPr b="1">
                <a:solidFill>
                  <a:srgbClr val="0070C0"/>
                </a:solidFill>
              </a:defRPr>
            </a:lvl1pPr>
          </a:lstStyle>
          <a:p>
            <a:r>
              <a:rPr lang="en-US"/>
              <a:t>Title style</a:t>
            </a:r>
            <a:endParaRPr lang="en-GB"/>
          </a:p>
        </p:txBody>
      </p:sp>
      <p:pic>
        <p:nvPicPr>
          <p:cNvPr id="7" name="Picture 6">
            <a:extLst>
              <a:ext uri="{FF2B5EF4-FFF2-40B4-BE49-F238E27FC236}">
                <a16:creationId xmlns:a16="http://schemas.microsoft.com/office/drawing/2014/main" id="{D3C8B6D8-BEB3-441B-9ED5-538895825A50}"/>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
        <p:nvSpPr>
          <p:cNvPr id="12" name="Picture Placeholder 14">
            <a:extLst>
              <a:ext uri="{FF2B5EF4-FFF2-40B4-BE49-F238E27FC236}">
                <a16:creationId xmlns:a16="http://schemas.microsoft.com/office/drawing/2014/main" id="{9AD50F42-A5DF-4430-B44C-C1A7C60BD927}"/>
              </a:ext>
            </a:extLst>
          </p:cNvPr>
          <p:cNvSpPr>
            <a:spLocks noGrp="1"/>
          </p:cNvSpPr>
          <p:nvPr>
            <p:ph type="pic" sz="quarter" idx="12" hasCustomPrompt="1"/>
          </p:nvPr>
        </p:nvSpPr>
        <p:spPr>
          <a:xfrm>
            <a:off x="342210" y="2571751"/>
            <a:ext cx="2511665"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
        <p:nvSpPr>
          <p:cNvPr id="13" name="Picture Placeholder 14">
            <a:extLst>
              <a:ext uri="{FF2B5EF4-FFF2-40B4-BE49-F238E27FC236}">
                <a16:creationId xmlns:a16="http://schemas.microsoft.com/office/drawing/2014/main" id="{AAA12FD9-44CF-4314-8060-F81190C07696}"/>
              </a:ext>
            </a:extLst>
          </p:cNvPr>
          <p:cNvSpPr>
            <a:spLocks noGrp="1"/>
          </p:cNvSpPr>
          <p:nvPr>
            <p:ph type="pic" sz="quarter" idx="16" hasCustomPrompt="1"/>
          </p:nvPr>
        </p:nvSpPr>
        <p:spPr>
          <a:xfrm>
            <a:off x="2993983" y="2571752"/>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
        <p:nvSpPr>
          <p:cNvPr id="14" name="Picture Placeholder 14">
            <a:extLst>
              <a:ext uri="{FF2B5EF4-FFF2-40B4-BE49-F238E27FC236}">
                <a16:creationId xmlns:a16="http://schemas.microsoft.com/office/drawing/2014/main" id="{4927C5EC-A5A3-45E0-8991-AEEEE815E5B1}"/>
              </a:ext>
            </a:extLst>
          </p:cNvPr>
          <p:cNvSpPr>
            <a:spLocks noGrp="1"/>
          </p:cNvSpPr>
          <p:nvPr>
            <p:ph type="pic" sz="quarter" idx="17" hasCustomPrompt="1"/>
          </p:nvPr>
        </p:nvSpPr>
        <p:spPr>
          <a:xfrm>
            <a:off x="4998349" y="2571752"/>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
        <p:nvSpPr>
          <p:cNvPr id="16" name="Picture Placeholder 14">
            <a:extLst>
              <a:ext uri="{FF2B5EF4-FFF2-40B4-BE49-F238E27FC236}">
                <a16:creationId xmlns:a16="http://schemas.microsoft.com/office/drawing/2014/main" id="{9C5C7C63-79E8-4793-9102-BDCC06DD6282}"/>
              </a:ext>
            </a:extLst>
          </p:cNvPr>
          <p:cNvSpPr>
            <a:spLocks noGrp="1"/>
          </p:cNvSpPr>
          <p:nvPr>
            <p:ph type="pic" sz="quarter" idx="19" hasCustomPrompt="1"/>
          </p:nvPr>
        </p:nvSpPr>
        <p:spPr>
          <a:xfrm>
            <a:off x="4998349" y="528285"/>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
        <p:nvSpPr>
          <p:cNvPr id="17" name="Picture Placeholder 14">
            <a:extLst>
              <a:ext uri="{FF2B5EF4-FFF2-40B4-BE49-F238E27FC236}">
                <a16:creationId xmlns:a16="http://schemas.microsoft.com/office/drawing/2014/main" id="{AC175B42-3263-48EA-95E2-1EE87377E03A}"/>
              </a:ext>
            </a:extLst>
          </p:cNvPr>
          <p:cNvSpPr>
            <a:spLocks noGrp="1"/>
          </p:cNvSpPr>
          <p:nvPr>
            <p:ph type="pic" sz="quarter" idx="20" hasCustomPrompt="1"/>
          </p:nvPr>
        </p:nvSpPr>
        <p:spPr>
          <a:xfrm>
            <a:off x="6992423" y="522840"/>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Tree>
    <p:extLst>
      <p:ext uri="{BB962C8B-B14F-4D97-AF65-F5344CB8AC3E}">
        <p14:creationId xmlns:p14="http://schemas.microsoft.com/office/powerpoint/2010/main" val="1025178592"/>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userDrawn="1">
  <p:cSld name="1_End Slide 1">
    <p:spTree>
      <p:nvGrpSpPr>
        <p:cNvPr id="1" name=""/>
        <p:cNvGrpSpPr/>
        <p:nvPr/>
      </p:nvGrpSpPr>
      <p:grpSpPr>
        <a:xfrm>
          <a:off x="0" y="0"/>
          <a:ext cx="0" cy="0"/>
          <a:chOff x="0" y="0"/>
          <a:chExt cx="0" cy="0"/>
        </a:xfrm>
      </p:grpSpPr>
      <p:pic>
        <p:nvPicPr>
          <p:cNvPr id="12" name="Picture 11" descr="White_Hand Message.png">
            <a:extLst>
              <a:ext uri="{FF2B5EF4-FFF2-40B4-BE49-F238E27FC236}">
                <a16:creationId xmlns:a16="http://schemas.microsoft.com/office/drawing/2014/main" id="{6617664C-5F77-4524-8F48-005899526B47}"/>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330245" y="494072"/>
            <a:ext cx="3594963" cy="4649429"/>
          </a:xfrm>
          <a:prstGeom prst="rect">
            <a:avLst/>
          </a:prstGeom>
        </p:spPr>
      </p:pic>
      <p:pic>
        <p:nvPicPr>
          <p:cNvPr id="13" name="Picture 12">
            <a:extLst>
              <a:ext uri="{FF2B5EF4-FFF2-40B4-BE49-F238E27FC236}">
                <a16:creationId xmlns:a16="http://schemas.microsoft.com/office/drawing/2014/main" id="{9755C576-8831-4470-9ABC-F8FF6E66F095}"/>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Tree>
    <p:extLst>
      <p:ext uri="{BB962C8B-B14F-4D97-AF65-F5344CB8AC3E}">
        <p14:creationId xmlns:p14="http://schemas.microsoft.com/office/powerpoint/2010/main" val="2990657376"/>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End Slide 2">
    <p:spTree>
      <p:nvGrpSpPr>
        <p:cNvPr id="1" name=""/>
        <p:cNvGrpSpPr/>
        <p:nvPr/>
      </p:nvGrpSpPr>
      <p:grpSpPr>
        <a:xfrm>
          <a:off x="0" y="0"/>
          <a:ext cx="0" cy="0"/>
          <a:chOff x="0" y="0"/>
          <a:chExt cx="0" cy="0"/>
        </a:xfrm>
      </p:grpSpPr>
      <p:sp>
        <p:nvSpPr>
          <p:cNvPr id="11" name="Picture Placeholder 14">
            <a:extLst>
              <a:ext uri="{FF2B5EF4-FFF2-40B4-BE49-F238E27FC236}">
                <a16:creationId xmlns:a16="http://schemas.microsoft.com/office/drawing/2014/main" id="{BAFDD7AD-A3E4-4E70-B636-8BDF010DA09B}"/>
              </a:ext>
            </a:extLst>
          </p:cNvPr>
          <p:cNvSpPr>
            <a:spLocks noGrp="1"/>
          </p:cNvSpPr>
          <p:nvPr>
            <p:ph type="pic" sz="quarter" idx="12" hasCustomPrompt="1"/>
          </p:nvPr>
        </p:nvSpPr>
        <p:spPr>
          <a:xfrm>
            <a:off x="0" y="0"/>
            <a:ext cx="9144000" cy="5143500"/>
          </a:xfrm>
          <a:prstGeom prst="roundRect">
            <a:avLst>
              <a:gd name="adj" fmla="val 2031"/>
            </a:avLst>
          </a:prstGeom>
          <a:noFill/>
        </p:spPr>
        <p:txBody>
          <a:bodyPr vert="horz" anchor="t"/>
          <a:lstStyle>
            <a:lvl1pPr marL="0" indent="0" algn="ctr">
              <a:buFontTx/>
              <a:buNone/>
              <a:defRPr sz="1200" b="0">
                <a:solidFill>
                  <a:schemeClr val="tx1"/>
                </a:solidFill>
                <a:latin typeface="+mj-lt"/>
              </a:defRPr>
            </a:lvl1pPr>
          </a:lstStyle>
          <a:p>
            <a:r>
              <a:rPr lang="en-GB" noProof="0"/>
              <a:t>Click icon to add picture</a:t>
            </a:r>
          </a:p>
        </p:txBody>
      </p:sp>
      <p:sp>
        <p:nvSpPr>
          <p:cNvPr id="9" name="Rounded Rectangle 40">
            <a:extLst>
              <a:ext uri="{FF2B5EF4-FFF2-40B4-BE49-F238E27FC236}">
                <a16:creationId xmlns:a16="http://schemas.microsoft.com/office/drawing/2014/main" id="{F3B0442B-252C-4D6A-A7BC-A681E02D367C}"/>
              </a:ext>
            </a:extLst>
          </p:cNvPr>
          <p:cNvSpPr/>
          <p:nvPr userDrawn="1"/>
        </p:nvSpPr>
        <p:spPr>
          <a:xfrm>
            <a:off x="6436450" y="1891976"/>
            <a:ext cx="2492247" cy="2493481"/>
          </a:xfrm>
          <a:prstGeom prst="roundRect">
            <a:avLst>
              <a:gd name="adj" fmla="val 1968"/>
            </a:avLst>
          </a:prstGeom>
          <a:solidFill>
            <a:srgbClr val="C6352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solidFill>
                <a:schemeClr val="accent1"/>
              </a:solidFill>
            </a:endParaRPr>
          </a:p>
        </p:txBody>
      </p:sp>
      <p:sp>
        <p:nvSpPr>
          <p:cNvPr id="7" name="Content Placeholder 8">
            <a:extLst>
              <a:ext uri="{FF2B5EF4-FFF2-40B4-BE49-F238E27FC236}">
                <a16:creationId xmlns:a16="http://schemas.microsoft.com/office/drawing/2014/main" id="{51B2D3D1-AB23-4D61-B074-3D0DA2179012}"/>
              </a:ext>
            </a:extLst>
          </p:cNvPr>
          <p:cNvSpPr>
            <a:spLocks noGrp="1"/>
          </p:cNvSpPr>
          <p:nvPr>
            <p:ph idx="36"/>
          </p:nvPr>
        </p:nvSpPr>
        <p:spPr>
          <a:xfrm>
            <a:off x="6578598" y="2053293"/>
            <a:ext cx="2207951" cy="2101206"/>
          </a:xfrm>
          <a:prstGeom prst="rect">
            <a:avLst/>
          </a:prstGeom>
        </p:spPr>
        <p:txBody>
          <a:bodyPr/>
          <a:lstStyle/>
          <a:p>
            <a:r>
              <a:rPr lang="en-US">
                <a:solidFill>
                  <a:srgbClr val="FFFFFF"/>
                </a:solidFill>
              </a:rPr>
              <a:t>Full-bleed images</a:t>
            </a:r>
          </a:p>
          <a:p>
            <a:endParaRPr lang="en-US" sz="751">
              <a:solidFill>
                <a:srgbClr val="FFFFFF"/>
              </a:solidFill>
            </a:endParaRPr>
          </a:p>
          <a:p>
            <a:r>
              <a:rPr lang="en-US" sz="900">
                <a:solidFill>
                  <a:srgbClr val="FFFFFF"/>
                </a:solidFill>
              </a:rPr>
              <a:t>Use the grey grid to place copy boxes and icons over full-bleed images, then delete it. </a:t>
            </a:r>
            <a:br>
              <a:rPr lang="en-US" sz="900">
                <a:solidFill>
                  <a:srgbClr val="FFFFFF"/>
                </a:solidFill>
              </a:rPr>
            </a:br>
            <a:endParaRPr lang="en-US" sz="900">
              <a:solidFill>
                <a:srgbClr val="FFFFFF"/>
              </a:solidFill>
            </a:endParaRPr>
          </a:p>
          <a:p>
            <a:r>
              <a:rPr lang="en-US" sz="900">
                <a:solidFill>
                  <a:srgbClr val="FFFFFF"/>
                </a:solidFill>
              </a:rPr>
              <a:t>Pick out </a:t>
            </a:r>
            <a:r>
              <a:rPr lang="en-US" sz="900" err="1">
                <a:solidFill>
                  <a:srgbClr val="FFFFFF"/>
                </a:solidFill>
              </a:rPr>
              <a:t>colours</a:t>
            </a:r>
            <a:r>
              <a:rPr lang="en-US" sz="900">
                <a:solidFill>
                  <a:srgbClr val="FFFFFF"/>
                </a:solidFill>
              </a:rPr>
              <a:t> from the image, or use contrasting </a:t>
            </a:r>
            <a:r>
              <a:rPr lang="en-US" sz="900" err="1">
                <a:solidFill>
                  <a:srgbClr val="FFFFFF"/>
                </a:solidFill>
              </a:rPr>
              <a:t>colours</a:t>
            </a:r>
            <a:r>
              <a:rPr lang="en-US" sz="900">
                <a:solidFill>
                  <a:srgbClr val="FFFFFF"/>
                </a:solidFill>
              </a:rPr>
              <a:t>. </a:t>
            </a:r>
          </a:p>
        </p:txBody>
      </p:sp>
      <p:pic>
        <p:nvPicPr>
          <p:cNvPr id="8" name="Picture Placeholder 1" descr="Heart_Crisp Blue.png">
            <a:extLst>
              <a:ext uri="{FF2B5EF4-FFF2-40B4-BE49-F238E27FC236}">
                <a16:creationId xmlns:a16="http://schemas.microsoft.com/office/drawing/2014/main" id="{5ED3DB3A-ECFA-4F51-95AE-6433C794FAA7}"/>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a:fillRect/>
          </a:stretch>
        </p:blipFill>
        <p:spPr>
          <a:xfrm>
            <a:off x="8015938" y="996642"/>
            <a:ext cx="830809" cy="830809"/>
          </a:xfrm>
          <a:prstGeom prst="rect">
            <a:avLst/>
          </a:prstGeom>
        </p:spPr>
      </p:pic>
      <p:pic>
        <p:nvPicPr>
          <p:cNvPr id="6" name="Picture 5">
            <a:extLst>
              <a:ext uri="{FF2B5EF4-FFF2-40B4-BE49-F238E27FC236}">
                <a16:creationId xmlns:a16="http://schemas.microsoft.com/office/drawing/2014/main" id="{55ED5627-E9E2-4CDB-8897-670AFA2E4CB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Tree>
    <p:extLst>
      <p:ext uri="{BB962C8B-B14F-4D97-AF65-F5344CB8AC3E}">
        <p14:creationId xmlns:p14="http://schemas.microsoft.com/office/powerpoint/2010/main" val="2440948080"/>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1_Section Heading Slide 1">
    <p:spTree>
      <p:nvGrpSpPr>
        <p:cNvPr id="1" name=""/>
        <p:cNvGrpSpPr/>
        <p:nvPr/>
      </p:nvGrpSpPr>
      <p:grpSpPr>
        <a:xfrm>
          <a:off x="0" y="0"/>
          <a:ext cx="0" cy="0"/>
          <a:chOff x="0" y="0"/>
          <a:chExt cx="0" cy="0"/>
        </a:xfrm>
      </p:grpSpPr>
      <p:sp>
        <p:nvSpPr>
          <p:cNvPr id="12" name="Text Placeholder 2">
            <a:extLst>
              <a:ext uri="{FF2B5EF4-FFF2-40B4-BE49-F238E27FC236}">
                <a16:creationId xmlns:a16="http://schemas.microsoft.com/office/drawing/2014/main" id="{AFFBDE7A-BFFC-4FCF-9859-11C287631AA6}"/>
              </a:ext>
            </a:extLst>
          </p:cNvPr>
          <p:cNvSpPr>
            <a:spLocks noGrp="1"/>
          </p:cNvSpPr>
          <p:nvPr>
            <p:ph type="body" idx="1"/>
          </p:nvPr>
        </p:nvSpPr>
        <p:spPr>
          <a:xfrm>
            <a:off x="4207747" y="1075891"/>
            <a:ext cx="4471680" cy="834935"/>
          </a:xfrm>
          <a:prstGeom prst="rect">
            <a:avLst/>
          </a:prstGeom>
        </p:spPr>
        <p:txBody>
          <a:bodyPr>
            <a:normAutofit/>
          </a:bodyPr>
          <a:lstStyle>
            <a:lvl1pPr marL="0" indent="0">
              <a:buNone/>
              <a:defRPr sz="1800" b="1">
                <a:solidFill>
                  <a:srgbClr val="0070C0"/>
                </a:solidFill>
              </a:defRPr>
            </a:lvl1pPr>
            <a:lvl2pPr marL="342891" indent="0">
              <a:buNone/>
              <a:defRPr sz="1500">
                <a:solidFill>
                  <a:schemeClr val="tx1">
                    <a:tint val="75000"/>
                  </a:schemeClr>
                </a:solidFill>
              </a:defRPr>
            </a:lvl2pPr>
            <a:lvl3pPr marL="685783" indent="0">
              <a:buNone/>
              <a:defRPr sz="1351">
                <a:solidFill>
                  <a:schemeClr val="tx1">
                    <a:tint val="75000"/>
                  </a:schemeClr>
                </a:solidFill>
              </a:defRPr>
            </a:lvl3pPr>
            <a:lvl4pPr marL="1028674" indent="0">
              <a:buNone/>
              <a:defRPr sz="1200">
                <a:solidFill>
                  <a:schemeClr val="tx1">
                    <a:tint val="75000"/>
                  </a:schemeClr>
                </a:solidFill>
              </a:defRPr>
            </a:lvl4pPr>
            <a:lvl5pPr marL="1371566" indent="0">
              <a:buNone/>
              <a:defRPr sz="1200">
                <a:solidFill>
                  <a:schemeClr val="tx1">
                    <a:tint val="75000"/>
                  </a:schemeClr>
                </a:solidFill>
              </a:defRPr>
            </a:lvl5pPr>
            <a:lvl6pPr marL="1714457" indent="0">
              <a:buNone/>
              <a:defRPr sz="1200">
                <a:solidFill>
                  <a:schemeClr val="tx1">
                    <a:tint val="75000"/>
                  </a:schemeClr>
                </a:solidFill>
              </a:defRPr>
            </a:lvl6pPr>
            <a:lvl7pPr marL="2057349" indent="0">
              <a:buNone/>
              <a:defRPr sz="1200">
                <a:solidFill>
                  <a:schemeClr val="tx1">
                    <a:tint val="75000"/>
                  </a:schemeClr>
                </a:solidFill>
              </a:defRPr>
            </a:lvl7pPr>
            <a:lvl8pPr marL="2400240" indent="0">
              <a:buNone/>
              <a:defRPr sz="1200">
                <a:solidFill>
                  <a:schemeClr val="tx1">
                    <a:tint val="75000"/>
                  </a:schemeClr>
                </a:solidFill>
              </a:defRPr>
            </a:lvl8pPr>
            <a:lvl9pPr marL="2743131" indent="0">
              <a:buNone/>
              <a:defRPr sz="1200">
                <a:solidFill>
                  <a:schemeClr val="tx1">
                    <a:tint val="75000"/>
                  </a:schemeClr>
                </a:solidFill>
              </a:defRPr>
            </a:lvl9pPr>
          </a:lstStyle>
          <a:p>
            <a:pPr lvl="0"/>
            <a:endParaRPr lang="en-US"/>
          </a:p>
        </p:txBody>
      </p:sp>
      <p:pic>
        <p:nvPicPr>
          <p:cNvPr id="13" name="Picture Placeholder 10">
            <a:extLst>
              <a:ext uri="{FF2B5EF4-FFF2-40B4-BE49-F238E27FC236}">
                <a16:creationId xmlns:a16="http://schemas.microsoft.com/office/drawing/2014/main" id="{1A834DCA-48E2-4DAB-A111-C81C43C5B5E5}"/>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207748" y="1969847"/>
            <a:ext cx="601905" cy="601905"/>
          </a:xfrm>
          <a:prstGeom prst="roundRect">
            <a:avLst>
              <a:gd name="adj" fmla="val 6016"/>
            </a:avLst>
          </a:prstGeom>
          <a:noFill/>
        </p:spPr>
      </p:pic>
      <p:pic>
        <p:nvPicPr>
          <p:cNvPr id="14" name="Picture Placeholder 10">
            <a:extLst>
              <a:ext uri="{FF2B5EF4-FFF2-40B4-BE49-F238E27FC236}">
                <a16:creationId xmlns:a16="http://schemas.microsoft.com/office/drawing/2014/main" id="{105A2410-84A1-4CBB-9E2A-FDE227290427}"/>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5487241" y="1967857"/>
            <a:ext cx="597185" cy="597185"/>
          </a:xfrm>
          <a:prstGeom prst="roundRect">
            <a:avLst>
              <a:gd name="adj" fmla="val 6016"/>
            </a:avLst>
          </a:prstGeom>
          <a:noFill/>
        </p:spPr>
      </p:pic>
      <p:pic>
        <p:nvPicPr>
          <p:cNvPr id="15" name="Picture Placeholder 10">
            <a:extLst>
              <a:ext uri="{FF2B5EF4-FFF2-40B4-BE49-F238E27FC236}">
                <a16:creationId xmlns:a16="http://schemas.microsoft.com/office/drawing/2014/main" id="{6607F036-632F-486F-BF83-4FBDF2A58633}"/>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6124268" y="1967857"/>
            <a:ext cx="597185" cy="597185"/>
          </a:xfrm>
          <a:prstGeom prst="roundRect">
            <a:avLst>
              <a:gd name="adj" fmla="val 6016"/>
            </a:avLst>
          </a:prstGeom>
          <a:noFill/>
        </p:spPr>
      </p:pic>
      <p:pic>
        <p:nvPicPr>
          <p:cNvPr id="16" name="Picture Placeholder 3">
            <a:extLst>
              <a:ext uri="{FF2B5EF4-FFF2-40B4-BE49-F238E27FC236}">
                <a16:creationId xmlns:a16="http://schemas.microsoft.com/office/drawing/2014/main" id="{B22CF393-A7DD-45B6-95AA-DBE03339A125}"/>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4849493" y="1967857"/>
            <a:ext cx="597907" cy="597907"/>
          </a:xfrm>
          <a:prstGeom prst="roundRect">
            <a:avLst>
              <a:gd name="adj" fmla="val 6016"/>
            </a:avLst>
          </a:prstGeom>
          <a:noFill/>
        </p:spPr>
      </p:pic>
      <p:pic>
        <p:nvPicPr>
          <p:cNvPr id="17" name="Picture Placeholder 10">
            <a:extLst>
              <a:ext uri="{FF2B5EF4-FFF2-40B4-BE49-F238E27FC236}">
                <a16:creationId xmlns:a16="http://schemas.microsoft.com/office/drawing/2014/main" id="{C995600E-AFB3-40D8-934D-23DB7063B6B4}"/>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6758425" y="1969848"/>
            <a:ext cx="597185" cy="597185"/>
          </a:xfrm>
          <a:prstGeom prst="roundRect">
            <a:avLst>
              <a:gd name="adj" fmla="val 6016"/>
            </a:avLst>
          </a:prstGeom>
          <a:noFill/>
        </p:spPr>
      </p:pic>
      <p:pic>
        <p:nvPicPr>
          <p:cNvPr id="19" name="Picture 18">
            <a:extLst>
              <a:ext uri="{FF2B5EF4-FFF2-40B4-BE49-F238E27FC236}">
                <a16:creationId xmlns:a16="http://schemas.microsoft.com/office/drawing/2014/main" id="{C901AA6E-4AE5-46D4-B356-79C311C9063E}"/>
              </a:ext>
            </a:extLst>
          </p:cNvPr>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
        <p:nvSpPr>
          <p:cNvPr id="20" name="Rounded Rectangle 40">
            <a:extLst>
              <a:ext uri="{FF2B5EF4-FFF2-40B4-BE49-F238E27FC236}">
                <a16:creationId xmlns:a16="http://schemas.microsoft.com/office/drawing/2014/main" id="{612E9834-424E-4165-A8C2-114F17E7FA42}"/>
              </a:ext>
            </a:extLst>
          </p:cNvPr>
          <p:cNvSpPr/>
          <p:nvPr userDrawn="1"/>
        </p:nvSpPr>
        <p:spPr>
          <a:xfrm>
            <a:off x="364022" y="1041909"/>
            <a:ext cx="3789905" cy="1529843"/>
          </a:xfrm>
          <a:prstGeom prst="roundRect">
            <a:avLst>
              <a:gd name="adj" fmla="val 1968"/>
            </a:avLst>
          </a:prstGeom>
          <a:solidFill>
            <a:srgbClr val="7BA7B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solidFill>
                <a:schemeClr val="accent1"/>
              </a:solidFill>
            </a:endParaRPr>
          </a:p>
        </p:txBody>
      </p:sp>
    </p:spTree>
    <p:extLst>
      <p:ext uri="{BB962C8B-B14F-4D97-AF65-F5344CB8AC3E}">
        <p14:creationId xmlns:p14="http://schemas.microsoft.com/office/powerpoint/2010/main" val="723261465"/>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2_Section Heading Slide 2">
    <p:spTree>
      <p:nvGrpSpPr>
        <p:cNvPr id="1" name=""/>
        <p:cNvGrpSpPr/>
        <p:nvPr/>
      </p:nvGrpSpPr>
      <p:grpSpPr>
        <a:xfrm>
          <a:off x="0" y="0"/>
          <a:ext cx="0" cy="0"/>
          <a:chOff x="0" y="0"/>
          <a:chExt cx="0" cy="0"/>
        </a:xfrm>
      </p:grpSpPr>
      <p:sp>
        <p:nvSpPr>
          <p:cNvPr id="11" name="Rounded Rectangle 40">
            <a:extLst>
              <a:ext uri="{FF2B5EF4-FFF2-40B4-BE49-F238E27FC236}">
                <a16:creationId xmlns:a16="http://schemas.microsoft.com/office/drawing/2014/main" id="{DE3D888D-1EB2-4A19-9978-5FE3973BEC2A}"/>
              </a:ext>
            </a:extLst>
          </p:cNvPr>
          <p:cNvSpPr/>
          <p:nvPr userDrawn="1"/>
        </p:nvSpPr>
        <p:spPr>
          <a:xfrm>
            <a:off x="378002" y="381012"/>
            <a:ext cx="2492247" cy="2493481"/>
          </a:xfrm>
          <a:prstGeom prst="roundRect">
            <a:avLst>
              <a:gd name="adj" fmla="val 1968"/>
            </a:avLst>
          </a:prstGeom>
          <a:solidFill>
            <a:srgbClr val="3E885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solidFill>
                <a:schemeClr val="accent1"/>
              </a:solidFill>
            </a:endParaRPr>
          </a:p>
        </p:txBody>
      </p:sp>
      <p:pic>
        <p:nvPicPr>
          <p:cNvPr id="9" name="Picture Placeholder 2" descr="Volunteer_Resilient Green.png">
            <a:extLst>
              <a:ext uri="{FF2B5EF4-FFF2-40B4-BE49-F238E27FC236}">
                <a16:creationId xmlns:a16="http://schemas.microsoft.com/office/drawing/2014/main" id="{F73E31B2-CB9F-40BD-898E-9484A1A334C1}"/>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a:fillRect/>
          </a:stretch>
        </p:blipFill>
        <p:spPr>
          <a:xfrm>
            <a:off x="2042071" y="2894734"/>
            <a:ext cx="820909" cy="820909"/>
          </a:xfrm>
          <a:prstGeom prst="rect">
            <a:avLst/>
          </a:prstGeom>
        </p:spPr>
      </p:pic>
      <p:sp>
        <p:nvSpPr>
          <p:cNvPr id="12" name="Picture Placeholder 14">
            <a:extLst>
              <a:ext uri="{FF2B5EF4-FFF2-40B4-BE49-F238E27FC236}">
                <a16:creationId xmlns:a16="http://schemas.microsoft.com/office/drawing/2014/main" id="{1FAB70EB-62D4-4375-95E6-280CFE58ECB6}"/>
              </a:ext>
            </a:extLst>
          </p:cNvPr>
          <p:cNvSpPr>
            <a:spLocks noGrp="1"/>
          </p:cNvSpPr>
          <p:nvPr>
            <p:ph type="pic" sz="quarter" idx="19" hasCustomPrompt="1"/>
          </p:nvPr>
        </p:nvSpPr>
        <p:spPr>
          <a:xfrm>
            <a:off x="2933067" y="381012"/>
            <a:ext cx="5753735" cy="4056983"/>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pic>
        <p:nvPicPr>
          <p:cNvPr id="13" name="Picture 12">
            <a:extLst>
              <a:ext uri="{FF2B5EF4-FFF2-40B4-BE49-F238E27FC236}">
                <a16:creationId xmlns:a16="http://schemas.microsoft.com/office/drawing/2014/main" id="{E4BEF533-A38B-41F7-905D-4517D116ABD9}"/>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
        <p:nvSpPr>
          <p:cNvPr id="14" name="Title 8">
            <a:extLst>
              <a:ext uri="{FF2B5EF4-FFF2-40B4-BE49-F238E27FC236}">
                <a16:creationId xmlns:a16="http://schemas.microsoft.com/office/drawing/2014/main" id="{9F109112-6904-4F0A-965C-48A84F254322}"/>
              </a:ext>
            </a:extLst>
          </p:cNvPr>
          <p:cNvSpPr>
            <a:spLocks noGrp="1"/>
          </p:cNvSpPr>
          <p:nvPr>
            <p:ph type="title"/>
          </p:nvPr>
        </p:nvSpPr>
        <p:spPr>
          <a:xfrm>
            <a:off x="552599" y="532872"/>
            <a:ext cx="2143051" cy="2189759"/>
          </a:xfrm>
          <a:prstGeom prst="rect">
            <a:avLst/>
          </a:prstGeom>
        </p:spPr>
        <p:txBody>
          <a:bodyPr vert="horz" lIns="0" tIns="0" rIns="0" bIns="0" anchor="t">
            <a:normAutofit/>
          </a:bodyPr>
          <a:lstStyle>
            <a:lvl1pPr algn="l">
              <a:lnSpc>
                <a:spcPct val="90000"/>
              </a:lnSpc>
              <a:defRPr sz="1800" b="1" baseline="0">
                <a:solidFill>
                  <a:schemeClr val="bg1"/>
                </a:solidFill>
                <a:latin typeface="Arial" pitchFamily="34" charset="0"/>
                <a:cs typeface="Arial" pitchFamily="34" charset="0"/>
              </a:defRPr>
            </a:lvl1pPr>
          </a:lstStyle>
          <a:p>
            <a:endParaRPr lang="en-GB" noProof="0"/>
          </a:p>
        </p:txBody>
      </p:sp>
    </p:spTree>
    <p:extLst>
      <p:ext uri="{BB962C8B-B14F-4D97-AF65-F5344CB8AC3E}">
        <p14:creationId xmlns:p14="http://schemas.microsoft.com/office/powerpoint/2010/main" val="4110828433"/>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userDrawn="1">
  <p:cSld name="3_Content_Images Slide">
    <p:spTree>
      <p:nvGrpSpPr>
        <p:cNvPr id="1" name=""/>
        <p:cNvGrpSpPr/>
        <p:nvPr/>
      </p:nvGrpSpPr>
      <p:grpSpPr>
        <a:xfrm>
          <a:off x="0" y="0"/>
          <a:ext cx="0" cy="0"/>
          <a:chOff x="0" y="0"/>
          <a:chExt cx="0" cy="0"/>
        </a:xfrm>
      </p:grpSpPr>
      <p:sp>
        <p:nvSpPr>
          <p:cNvPr id="6" name="Rounded Rectangle 40">
            <a:extLst>
              <a:ext uri="{FF2B5EF4-FFF2-40B4-BE49-F238E27FC236}">
                <a16:creationId xmlns:a16="http://schemas.microsoft.com/office/drawing/2014/main" id="{36E948AB-3F19-4785-A834-3C30CBC5FBC3}"/>
              </a:ext>
            </a:extLst>
          </p:cNvPr>
          <p:cNvSpPr/>
          <p:nvPr userDrawn="1"/>
        </p:nvSpPr>
        <p:spPr>
          <a:xfrm>
            <a:off x="311560" y="256716"/>
            <a:ext cx="3478776" cy="619432"/>
          </a:xfrm>
          <a:prstGeom prst="roundRect">
            <a:avLst>
              <a:gd name="adj" fmla="val 1968"/>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solidFill>
                <a:schemeClr val="accent1"/>
              </a:solidFill>
            </a:endParaRPr>
          </a:p>
        </p:txBody>
      </p:sp>
      <p:sp>
        <p:nvSpPr>
          <p:cNvPr id="2" name="Title 1">
            <a:extLst>
              <a:ext uri="{FF2B5EF4-FFF2-40B4-BE49-F238E27FC236}">
                <a16:creationId xmlns:a16="http://schemas.microsoft.com/office/drawing/2014/main" id="{6091AB86-A233-49AA-852D-AB82F053D726}"/>
              </a:ext>
            </a:extLst>
          </p:cNvPr>
          <p:cNvSpPr>
            <a:spLocks noGrp="1"/>
          </p:cNvSpPr>
          <p:nvPr>
            <p:ph type="title" hasCustomPrompt="1"/>
          </p:nvPr>
        </p:nvSpPr>
        <p:spPr>
          <a:xfrm>
            <a:off x="311561" y="249342"/>
            <a:ext cx="3375537" cy="619432"/>
          </a:xfrm>
          <a:prstGeom prst="rect">
            <a:avLst/>
          </a:prstGeom>
        </p:spPr>
        <p:txBody>
          <a:bodyPr/>
          <a:lstStyle>
            <a:lvl1pPr>
              <a:defRPr b="1">
                <a:solidFill>
                  <a:schemeClr val="bg1"/>
                </a:solidFill>
              </a:defRPr>
            </a:lvl1pPr>
          </a:lstStyle>
          <a:p>
            <a:r>
              <a:rPr lang="en-US"/>
              <a:t>Title style</a:t>
            </a:r>
            <a:endParaRPr lang="en-GB"/>
          </a:p>
        </p:txBody>
      </p:sp>
      <p:pic>
        <p:nvPicPr>
          <p:cNvPr id="7" name="Picture 6">
            <a:extLst>
              <a:ext uri="{FF2B5EF4-FFF2-40B4-BE49-F238E27FC236}">
                <a16:creationId xmlns:a16="http://schemas.microsoft.com/office/drawing/2014/main" id="{D3C8B6D8-BEB3-441B-9ED5-538895825A50}"/>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
        <p:nvSpPr>
          <p:cNvPr id="12" name="Picture Placeholder 14">
            <a:extLst>
              <a:ext uri="{FF2B5EF4-FFF2-40B4-BE49-F238E27FC236}">
                <a16:creationId xmlns:a16="http://schemas.microsoft.com/office/drawing/2014/main" id="{9AD50F42-A5DF-4430-B44C-C1A7C60BD927}"/>
              </a:ext>
            </a:extLst>
          </p:cNvPr>
          <p:cNvSpPr>
            <a:spLocks noGrp="1"/>
          </p:cNvSpPr>
          <p:nvPr>
            <p:ph type="pic" sz="quarter" idx="12" hasCustomPrompt="1"/>
          </p:nvPr>
        </p:nvSpPr>
        <p:spPr>
          <a:xfrm>
            <a:off x="342210" y="2571751"/>
            <a:ext cx="2511665"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
        <p:nvSpPr>
          <p:cNvPr id="13" name="Picture Placeholder 14">
            <a:extLst>
              <a:ext uri="{FF2B5EF4-FFF2-40B4-BE49-F238E27FC236}">
                <a16:creationId xmlns:a16="http://schemas.microsoft.com/office/drawing/2014/main" id="{AAA12FD9-44CF-4314-8060-F81190C07696}"/>
              </a:ext>
            </a:extLst>
          </p:cNvPr>
          <p:cNvSpPr>
            <a:spLocks noGrp="1"/>
          </p:cNvSpPr>
          <p:nvPr>
            <p:ph type="pic" sz="quarter" idx="16" hasCustomPrompt="1"/>
          </p:nvPr>
        </p:nvSpPr>
        <p:spPr>
          <a:xfrm>
            <a:off x="2993983" y="2571752"/>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
        <p:nvSpPr>
          <p:cNvPr id="14" name="Picture Placeholder 14">
            <a:extLst>
              <a:ext uri="{FF2B5EF4-FFF2-40B4-BE49-F238E27FC236}">
                <a16:creationId xmlns:a16="http://schemas.microsoft.com/office/drawing/2014/main" id="{4927C5EC-A5A3-45E0-8991-AEEEE815E5B1}"/>
              </a:ext>
            </a:extLst>
          </p:cNvPr>
          <p:cNvSpPr>
            <a:spLocks noGrp="1"/>
          </p:cNvSpPr>
          <p:nvPr>
            <p:ph type="pic" sz="quarter" idx="17" hasCustomPrompt="1"/>
          </p:nvPr>
        </p:nvSpPr>
        <p:spPr>
          <a:xfrm>
            <a:off x="4998349" y="2571752"/>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
        <p:nvSpPr>
          <p:cNvPr id="16" name="Picture Placeholder 14">
            <a:extLst>
              <a:ext uri="{FF2B5EF4-FFF2-40B4-BE49-F238E27FC236}">
                <a16:creationId xmlns:a16="http://schemas.microsoft.com/office/drawing/2014/main" id="{9C5C7C63-79E8-4793-9102-BDCC06DD6282}"/>
              </a:ext>
            </a:extLst>
          </p:cNvPr>
          <p:cNvSpPr>
            <a:spLocks noGrp="1"/>
          </p:cNvSpPr>
          <p:nvPr>
            <p:ph type="pic" sz="quarter" idx="19" hasCustomPrompt="1"/>
          </p:nvPr>
        </p:nvSpPr>
        <p:spPr>
          <a:xfrm>
            <a:off x="4998349" y="528285"/>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
        <p:nvSpPr>
          <p:cNvPr id="17" name="Picture Placeholder 14">
            <a:extLst>
              <a:ext uri="{FF2B5EF4-FFF2-40B4-BE49-F238E27FC236}">
                <a16:creationId xmlns:a16="http://schemas.microsoft.com/office/drawing/2014/main" id="{AC175B42-3263-48EA-95E2-1EE87377E03A}"/>
              </a:ext>
            </a:extLst>
          </p:cNvPr>
          <p:cNvSpPr>
            <a:spLocks noGrp="1"/>
          </p:cNvSpPr>
          <p:nvPr>
            <p:ph type="pic" sz="quarter" idx="20" hasCustomPrompt="1"/>
          </p:nvPr>
        </p:nvSpPr>
        <p:spPr>
          <a:xfrm>
            <a:off x="6992423" y="522840"/>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Tree>
    <p:extLst>
      <p:ext uri="{BB962C8B-B14F-4D97-AF65-F5344CB8AC3E}">
        <p14:creationId xmlns:p14="http://schemas.microsoft.com/office/powerpoint/2010/main" val="3040925920"/>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1_Section Heading Slide 3">
    <p:spTree>
      <p:nvGrpSpPr>
        <p:cNvPr id="1" name=""/>
        <p:cNvGrpSpPr/>
        <p:nvPr/>
      </p:nvGrpSpPr>
      <p:grpSpPr>
        <a:xfrm>
          <a:off x="0" y="0"/>
          <a:ext cx="0" cy="0"/>
          <a:chOff x="0" y="0"/>
          <a:chExt cx="0" cy="0"/>
        </a:xfrm>
      </p:grpSpPr>
      <p:sp>
        <p:nvSpPr>
          <p:cNvPr id="13" name="Rounded Rectangle 40">
            <a:extLst>
              <a:ext uri="{FF2B5EF4-FFF2-40B4-BE49-F238E27FC236}">
                <a16:creationId xmlns:a16="http://schemas.microsoft.com/office/drawing/2014/main" id="{79BD155F-128A-4013-B08F-037CF6DE5618}"/>
              </a:ext>
            </a:extLst>
          </p:cNvPr>
          <p:cNvSpPr/>
          <p:nvPr userDrawn="1"/>
        </p:nvSpPr>
        <p:spPr>
          <a:xfrm>
            <a:off x="6312835" y="360003"/>
            <a:ext cx="2492247" cy="2493481"/>
          </a:xfrm>
          <a:prstGeom prst="roundRect">
            <a:avLst>
              <a:gd name="adj" fmla="val 1968"/>
            </a:avLst>
          </a:prstGeom>
          <a:solidFill>
            <a:srgbClr val="E8772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solidFill>
                <a:schemeClr val="accent1"/>
              </a:solidFill>
            </a:endParaRPr>
          </a:p>
        </p:txBody>
      </p:sp>
      <p:pic>
        <p:nvPicPr>
          <p:cNvPr id="7" name="Picture Placeholder 3" descr="Go_Calmimg Teal.png">
            <a:extLst>
              <a:ext uri="{FF2B5EF4-FFF2-40B4-BE49-F238E27FC236}">
                <a16:creationId xmlns:a16="http://schemas.microsoft.com/office/drawing/2014/main" id="{339FD8CD-5950-4815-9CCA-8F77EFEDFE58}"/>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a:fillRect/>
          </a:stretch>
        </p:blipFill>
        <p:spPr>
          <a:xfrm>
            <a:off x="6283792" y="2883004"/>
            <a:ext cx="827729" cy="826418"/>
          </a:xfrm>
          <a:prstGeom prst="rect">
            <a:avLst/>
          </a:prstGeom>
        </p:spPr>
      </p:pic>
      <p:pic>
        <p:nvPicPr>
          <p:cNvPr id="9" name="Picture Placeholder 5" descr="Donate_Honest Grey.png">
            <a:extLst>
              <a:ext uri="{FF2B5EF4-FFF2-40B4-BE49-F238E27FC236}">
                <a16:creationId xmlns:a16="http://schemas.microsoft.com/office/drawing/2014/main" id="{2C89E916-E2F7-43A9-BDB4-998033066438}"/>
              </a:ext>
            </a:extLst>
          </p:cNvPr>
          <p:cNvPicPr>
            <a:picLocks noChangeAspect="1"/>
          </p:cNvPicPr>
          <p:nvPr userDrawn="1"/>
        </p:nvPicPr>
        <p:blipFill rotWithShape="1">
          <a:blip r:embed="rId3" cstate="screen">
            <a:extLst>
              <a:ext uri="{28A0092B-C50C-407E-A947-70E740481C1C}">
                <a14:useLocalDpi xmlns:a14="http://schemas.microsoft.com/office/drawing/2010/main"/>
              </a:ext>
            </a:extLst>
          </a:blip>
          <a:srcRect/>
          <a:stretch/>
        </p:blipFill>
        <p:spPr>
          <a:xfrm>
            <a:off x="7145096" y="2883007"/>
            <a:ext cx="827729" cy="828989"/>
          </a:xfrm>
          <a:prstGeom prst="rect">
            <a:avLst/>
          </a:prstGeom>
        </p:spPr>
      </p:pic>
      <p:sp>
        <p:nvSpPr>
          <p:cNvPr id="11" name="Content Placeholder 1">
            <a:extLst>
              <a:ext uri="{FF2B5EF4-FFF2-40B4-BE49-F238E27FC236}">
                <a16:creationId xmlns:a16="http://schemas.microsoft.com/office/drawing/2014/main" id="{B2C2D875-D3B3-4B91-AA58-999F6CE48C32}"/>
              </a:ext>
            </a:extLst>
          </p:cNvPr>
          <p:cNvSpPr>
            <a:spLocks noGrp="1"/>
          </p:cNvSpPr>
          <p:nvPr>
            <p:ph idx="20"/>
          </p:nvPr>
        </p:nvSpPr>
        <p:spPr>
          <a:xfrm>
            <a:off x="6303245" y="360001"/>
            <a:ext cx="2355387" cy="1659300"/>
          </a:xfrm>
          <a:prstGeom prst="rect">
            <a:avLst/>
          </a:prstGeom>
        </p:spPr>
        <p:txBody>
          <a:bodyPr/>
          <a:lstStyle>
            <a:lvl1pPr marL="507974" indent="-507974">
              <a:buFont typeface="Arial" panose="020B0604020202020204" pitchFamily="34" charset="0"/>
              <a:buChar char="•"/>
              <a:defRPr sz="1800"/>
            </a:lvl1pPr>
          </a:lstStyle>
          <a:p>
            <a:r>
              <a:rPr lang="en-US">
                <a:solidFill>
                  <a:schemeClr val="bg1"/>
                </a:solidFill>
              </a:rPr>
              <a:t>Another sample layout for visual slide</a:t>
            </a:r>
          </a:p>
          <a:p>
            <a:pPr marL="380990" indent="-380990">
              <a:buFont typeface="Arial" panose="020B0604020202020204" pitchFamily="34" charset="0"/>
              <a:buChar char="•"/>
            </a:pPr>
            <a:r>
              <a:rPr lang="en-US">
                <a:solidFill>
                  <a:schemeClr val="bg1"/>
                </a:solidFill>
              </a:rPr>
              <a:t>Bullet one</a:t>
            </a:r>
          </a:p>
          <a:p>
            <a:pPr marL="380990" indent="-380990">
              <a:buFont typeface="Arial" panose="020B0604020202020204" pitchFamily="34" charset="0"/>
              <a:buChar char="•"/>
            </a:pPr>
            <a:r>
              <a:rPr lang="en-US">
                <a:solidFill>
                  <a:schemeClr val="bg1"/>
                </a:solidFill>
              </a:rPr>
              <a:t>Bullet two</a:t>
            </a:r>
          </a:p>
          <a:p>
            <a:pPr marL="380990" indent="-380990">
              <a:buFont typeface="Arial" panose="020B0604020202020204" pitchFamily="34" charset="0"/>
              <a:buChar char="•"/>
            </a:pPr>
            <a:r>
              <a:rPr lang="en-US">
                <a:solidFill>
                  <a:schemeClr val="bg1"/>
                </a:solidFill>
              </a:rPr>
              <a:t>Bullet three</a:t>
            </a:r>
          </a:p>
          <a:p>
            <a:endParaRPr lang="en-US">
              <a:solidFill>
                <a:schemeClr val="bg1"/>
              </a:solidFill>
            </a:endParaRPr>
          </a:p>
          <a:p>
            <a:endParaRPr lang="en-US"/>
          </a:p>
        </p:txBody>
      </p:sp>
      <p:sp>
        <p:nvSpPr>
          <p:cNvPr id="14" name="Picture Placeholder 14">
            <a:extLst>
              <a:ext uri="{FF2B5EF4-FFF2-40B4-BE49-F238E27FC236}">
                <a16:creationId xmlns:a16="http://schemas.microsoft.com/office/drawing/2014/main" id="{D218091C-70C8-4377-A27C-A17CFEAEFC65}"/>
              </a:ext>
            </a:extLst>
          </p:cNvPr>
          <p:cNvSpPr>
            <a:spLocks noGrp="1"/>
          </p:cNvSpPr>
          <p:nvPr>
            <p:ph type="pic" sz="quarter" idx="19" hasCustomPrompt="1"/>
          </p:nvPr>
        </p:nvSpPr>
        <p:spPr>
          <a:xfrm>
            <a:off x="403061" y="360003"/>
            <a:ext cx="5753735" cy="4056983"/>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pic>
        <p:nvPicPr>
          <p:cNvPr id="15" name="Picture 14">
            <a:extLst>
              <a:ext uri="{FF2B5EF4-FFF2-40B4-BE49-F238E27FC236}">
                <a16:creationId xmlns:a16="http://schemas.microsoft.com/office/drawing/2014/main" id="{6C27947B-952E-4A38-A35C-A736F6DFE217}"/>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Tree>
    <p:extLst>
      <p:ext uri="{BB962C8B-B14F-4D97-AF65-F5344CB8AC3E}">
        <p14:creationId xmlns:p14="http://schemas.microsoft.com/office/powerpoint/2010/main" val="3566627910"/>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3_Simple Content Slide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91AB86-A233-49AA-852D-AB82F053D726}"/>
              </a:ext>
            </a:extLst>
          </p:cNvPr>
          <p:cNvSpPr>
            <a:spLocks noGrp="1"/>
          </p:cNvSpPr>
          <p:nvPr>
            <p:ph type="title" hasCustomPrompt="1"/>
          </p:nvPr>
        </p:nvSpPr>
        <p:spPr>
          <a:xfrm>
            <a:off x="311561" y="249342"/>
            <a:ext cx="3375537" cy="619432"/>
          </a:xfrm>
          <a:prstGeom prst="rect">
            <a:avLst/>
          </a:prstGeom>
        </p:spPr>
        <p:txBody>
          <a:bodyPr>
            <a:normAutofit/>
          </a:bodyPr>
          <a:lstStyle>
            <a:lvl1pPr>
              <a:defRPr sz="2100" b="1">
                <a:solidFill>
                  <a:srgbClr val="0070C0"/>
                </a:solidFill>
              </a:defRPr>
            </a:lvl1pPr>
          </a:lstStyle>
          <a:p>
            <a:r>
              <a:rPr lang="en-US"/>
              <a:t>Title style</a:t>
            </a:r>
            <a:endParaRPr lang="en-GB"/>
          </a:p>
        </p:txBody>
      </p:sp>
      <p:pic>
        <p:nvPicPr>
          <p:cNvPr id="7" name="Picture 6">
            <a:extLst>
              <a:ext uri="{FF2B5EF4-FFF2-40B4-BE49-F238E27FC236}">
                <a16:creationId xmlns:a16="http://schemas.microsoft.com/office/drawing/2014/main" id="{D3C8B6D8-BEB3-441B-9ED5-538895825A50}"/>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
        <p:nvSpPr>
          <p:cNvPr id="12" name="Picture Placeholder 14">
            <a:extLst>
              <a:ext uri="{FF2B5EF4-FFF2-40B4-BE49-F238E27FC236}">
                <a16:creationId xmlns:a16="http://schemas.microsoft.com/office/drawing/2014/main" id="{9AD50F42-A5DF-4430-B44C-C1A7C60BD927}"/>
              </a:ext>
            </a:extLst>
          </p:cNvPr>
          <p:cNvSpPr>
            <a:spLocks noGrp="1"/>
          </p:cNvSpPr>
          <p:nvPr>
            <p:ph type="pic" sz="quarter" idx="12" hasCustomPrompt="1"/>
          </p:nvPr>
        </p:nvSpPr>
        <p:spPr>
          <a:xfrm>
            <a:off x="342210" y="2571751"/>
            <a:ext cx="2511665"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
        <p:nvSpPr>
          <p:cNvPr id="13" name="Picture Placeholder 14">
            <a:extLst>
              <a:ext uri="{FF2B5EF4-FFF2-40B4-BE49-F238E27FC236}">
                <a16:creationId xmlns:a16="http://schemas.microsoft.com/office/drawing/2014/main" id="{AAA12FD9-44CF-4314-8060-F81190C07696}"/>
              </a:ext>
            </a:extLst>
          </p:cNvPr>
          <p:cNvSpPr>
            <a:spLocks noGrp="1"/>
          </p:cNvSpPr>
          <p:nvPr>
            <p:ph type="pic" sz="quarter" idx="16" hasCustomPrompt="1"/>
          </p:nvPr>
        </p:nvSpPr>
        <p:spPr>
          <a:xfrm>
            <a:off x="2993983" y="2571752"/>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
        <p:nvSpPr>
          <p:cNvPr id="14" name="Picture Placeholder 14">
            <a:extLst>
              <a:ext uri="{FF2B5EF4-FFF2-40B4-BE49-F238E27FC236}">
                <a16:creationId xmlns:a16="http://schemas.microsoft.com/office/drawing/2014/main" id="{4927C5EC-A5A3-45E0-8991-AEEEE815E5B1}"/>
              </a:ext>
            </a:extLst>
          </p:cNvPr>
          <p:cNvSpPr>
            <a:spLocks noGrp="1"/>
          </p:cNvSpPr>
          <p:nvPr>
            <p:ph type="pic" sz="quarter" idx="17" hasCustomPrompt="1"/>
          </p:nvPr>
        </p:nvSpPr>
        <p:spPr>
          <a:xfrm>
            <a:off x="4998349" y="2571752"/>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
        <p:nvSpPr>
          <p:cNvPr id="16" name="Picture Placeholder 14">
            <a:extLst>
              <a:ext uri="{FF2B5EF4-FFF2-40B4-BE49-F238E27FC236}">
                <a16:creationId xmlns:a16="http://schemas.microsoft.com/office/drawing/2014/main" id="{9C5C7C63-79E8-4793-9102-BDCC06DD6282}"/>
              </a:ext>
            </a:extLst>
          </p:cNvPr>
          <p:cNvSpPr>
            <a:spLocks noGrp="1"/>
          </p:cNvSpPr>
          <p:nvPr>
            <p:ph type="pic" sz="quarter" idx="19" hasCustomPrompt="1"/>
          </p:nvPr>
        </p:nvSpPr>
        <p:spPr>
          <a:xfrm>
            <a:off x="4998349" y="528285"/>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
        <p:nvSpPr>
          <p:cNvPr id="17" name="Picture Placeholder 14">
            <a:extLst>
              <a:ext uri="{FF2B5EF4-FFF2-40B4-BE49-F238E27FC236}">
                <a16:creationId xmlns:a16="http://schemas.microsoft.com/office/drawing/2014/main" id="{AC175B42-3263-48EA-95E2-1EE87377E03A}"/>
              </a:ext>
            </a:extLst>
          </p:cNvPr>
          <p:cNvSpPr>
            <a:spLocks noGrp="1"/>
          </p:cNvSpPr>
          <p:nvPr>
            <p:ph type="pic" sz="quarter" idx="20" hasCustomPrompt="1"/>
          </p:nvPr>
        </p:nvSpPr>
        <p:spPr>
          <a:xfrm>
            <a:off x="6992423" y="522840"/>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Tree>
    <p:extLst>
      <p:ext uri="{BB962C8B-B14F-4D97-AF65-F5344CB8AC3E}">
        <p14:creationId xmlns:p14="http://schemas.microsoft.com/office/powerpoint/2010/main" val="865682689"/>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2_End Slide 1">
    <p:spTree>
      <p:nvGrpSpPr>
        <p:cNvPr id="1" name=""/>
        <p:cNvGrpSpPr/>
        <p:nvPr/>
      </p:nvGrpSpPr>
      <p:grpSpPr>
        <a:xfrm>
          <a:off x="0" y="0"/>
          <a:ext cx="0" cy="0"/>
          <a:chOff x="0" y="0"/>
          <a:chExt cx="0" cy="0"/>
        </a:xfrm>
      </p:grpSpPr>
      <p:pic>
        <p:nvPicPr>
          <p:cNvPr id="12" name="Picture 11" descr="White_Hand Message.png">
            <a:extLst>
              <a:ext uri="{FF2B5EF4-FFF2-40B4-BE49-F238E27FC236}">
                <a16:creationId xmlns:a16="http://schemas.microsoft.com/office/drawing/2014/main" id="{6617664C-5F77-4524-8F48-005899526B47}"/>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330245" y="494072"/>
            <a:ext cx="3594963" cy="4649429"/>
          </a:xfrm>
          <a:prstGeom prst="rect">
            <a:avLst/>
          </a:prstGeom>
        </p:spPr>
      </p:pic>
      <p:pic>
        <p:nvPicPr>
          <p:cNvPr id="13" name="Picture 12">
            <a:extLst>
              <a:ext uri="{FF2B5EF4-FFF2-40B4-BE49-F238E27FC236}">
                <a16:creationId xmlns:a16="http://schemas.microsoft.com/office/drawing/2014/main" id="{9755C576-8831-4470-9ABC-F8FF6E66F095}"/>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Tree>
    <p:extLst>
      <p:ext uri="{BB962C8B-B14F-4D97-AF65-F5344CB8AC3E}">
        <p14:creationId xmlns:p14="http://schemas.microsoft.com/office/powerpoint/2010/main" val="2128196124"/>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1_End Slide 2">
    <p:spTree>
      <p:nvGrpSpPr>
        <p:cNvPr id="1" name=""/>
        <p:cNvGrpSpPr/>
        <p:nvPr/>
      </p:nvGrpSpPr>
      <p:grpSpPr>
        <a:xfrm>
          <a:off x="0" y="0"/>
          <a:ext cx="0" cy="0"/>
          <a:chOff x="0" y="0"/>
          <a:chExt cx="0" cy="0"/>
        </a:xfrm>
      </p:grpSpPr>
      <p:sp>
        <p:nvSpPr>
          <p:cNvPr id="11" name="Picture Placeholder 14">
            <a:extLst>
              <a:ext uri="{FF2B5EF4-FFF2-40B4-BE49-F238E27FC236}">
                <a16:creationId xmlns:a16="http://schemas.microsoft.com/office/drawing/2014/main" id="{BAFDD7AD-A3E4-4E70-B636-8BDF010DA09B}"/>
              </a:ext>
            </a:extLst>
          </p:cNvPr>
          <p:cNvSpPr>
            <a:spLocks noGrp="1"/>
          </p:cNvSpPr>
          <p:nvPr>
            <p:ph type="pic" sz="quarter" idx="12" hasCustomPrompt="1"/>
          </p:nvPr>
        </p:nvSpPr>
        <p:spPr>
          <a:xfrm>
            <a:off x="0" y="0"/>
            <a:ext cx="9144000" cy="5143500"/>
          </a:xfrm>
          <a:prstGeom prst="roundRect">
            <a:avLst>
              <a:gd name="adj" fmla="val 2031"/>
            </a:avLst>
          </a:prstGeom>
          <a:noFill/>
        </p:spPr>
        <p:txBody>
          <a:bodyPr vert="horz" anchor="t"/>
          <a:lstStyle>
            <a:lvl1pPr marL="0" indent="0" algn="ctr">
              <a:buFontTx/>
              <a:buNone/>
              <a:defRPr sz="1200" b="0">
                <a:solidFill>
                  <a:schemeClr val="tx1"/>
                </a:solidFill>
                <a:latin typeface="+mj-lt"/>
              </a:defRPr>
            </a:lvl1pPr>
          </a:lstStyle>
          <a:p>
            <a:r>
              <a:rPr lang="en-GB" noProof="0"/>
              <a:t>Click icon to add picture</a:t>
            </a:r>
          </a:p>
        </p:txBody>
      </p:sp>
      <p:sp>
        <p:nvSpPr>
          <p:cNvPr id="9" name="Rounded Rectangle 40">
            <a:extLst>
              <a:ext uri="{FF2B5EF4-FFF2-40B4-BE49-F238E27FC236}">
                <a16:creationId xmlns:a16="http://schemas.microsoft.com/office/drawing/2014/main" id="{F3B0442B-252C-4D6A-A7BC-A681E02D367C}"/>
              </a:ext>
            </a:extLst>
          </p:cNvPr>
          <p:cNvSpPr/>
          <p:nvPr userDrawn="1"/>
        </p:nvSpPr>
        <p:spPr>
          <a:xfrm>
            <a:off x="6436450" y="1891976"/>
            <a:ext cx="2492247" cy="2493481"/>
          </a:xfrm>
          <a:prstGeom prst="roundRect">
            <a:avLst>
              <a:gd name="adj" fmla="val 1968"/>
            </a:avLst>
          </a:prstGeom>
          <a:solidFill>
            <a:srgbClr val="C6352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solidFill>
                <a:schemeClr val="accent1"/>
              </a:solidFill>
            </a:endParaRPr>
          </a:p>
        </p:txBody>
      </p:sp>
      <p:sp>
        <p:nvSpPr>
          <p:cNvPr id="7" name="Content Placeholder 8">
            <a:extLst>
              <a:ext uri="{FF2B5EF4-FFF2-40B4-BE49-F238E27FC236}">
                <a16:creationId xmlns:a16="http://schemas.microsoft.com/office/drawing/2014/main" id="{51B2D3D1-AB23-4D61-B074-3D0DA2179012}"/>
              </a:ext>
            </a:extLst>
          </p:cNvPr>
          <p:cNvSpPr>
            <a:spLocks noGrp="1"/>
          </p:cNvSpPr>
          <p:nvPr>
            <p:ph idx="36"/>
          </p:nvPr>
        </p:nvSpPr>
        <p:spPr>
          <a:xfrm>
            <a:off x="6578598" y="2053293"/>
            <a:ext cx="2207951" cy="2101206"/>
          </a:xfrm>
          <a:prstGeom prst="rect">
            <a:avLst/>
          </a:prstGeom>
        </p:spPr>
        <p:txBody>
          <a:bodyPr/>
          <a:lstStyle/>
          <a:p>
            <a:r>
              <a:rPr lang="en-US">
                <a:solidFill>
                  <a:srgbClr val="FFFFFF"/>
                </a:solidFill>
              </a:rPr>
              <a:t>Full-bleed images</a:t>
            </a:r>
          </a:p>
          <a:p>
            <a:endParaRPr lang="en-US" sz="751">
              <a:solidFill>
                <a:srgbClr val="FFFFFF"/>
              </a:solidFill>
            </a:endParaRPr>
          </a:p>
          <a:p>
            <a:r>
              <a:rPr lang="en-US" sz="900">
                <a:solidFill>
                  <a:srgbClr val="FFFFFF"/>
                </a:solidFill>
              </a:rPr>
              <a:t>Use the grey grid to place copy boxes and icons over full-bleed images, then delete it. </a:t>
            </a:r>
            <a:br>
              <a:rPr lang="en-US" sz="900">
                <a:solidFill>
                  <a:srgbClr val="FFFFFF"/>
                </a:solidFill>
              </a:rPr>
            </a:br>
            <a:endParaRPr lang="en-US" sz="900">
              <a:solidFill>
                <a:srgbClr val="FFFFFF"/>
              </a:solidFill>
            </a:endParaRPr>
          </a:p>
          <a:p>
            <a:r>
              <a:rPr lang="en-US" sz="900">
                <a:solidFill>
                  <a:srgbClr val="FFFFFF"/>
                </a:solidFill>
              </a:rPr>
              <a:t>Pick out </a:t>
            </a:r>
            <a:r>
              <a:rPr lang="en-US" sz="900" err="1">
                <a:solidFill>
                  <a:srgbClr val="FFFFFF"/>
                </a:solidFill>
              </a:rPr>
              <a:t>colours</a:t>
            </a:r>
            <a:r>
              <a:rPr lang="en-US" sz="900">
                <a:solidFill>
                  <a:srgbClr val="FFFFFF"/>
                </a:solidFill>
              </a:rPr>
              <a:t> from the image, or use contrasting </a:t>
            </a:r>
            <a:r>
              <a:rPr lang="en-US" sz="900" err="1">
                <a:solidFill>
                  <a:srgbClr val="FFFFFF"/>
                </a:solidFill>
              </a:rPr>
              <a:t>colours</a:t>
            </a:r>
            <a:r>
              <a:rPr lang="en-US" sz="900">
                <a:solidFill>
                  <a:srgbClr val="FFFFFF"/>
                </a:solidFill>
              </a:rPr>
              <a:t>. </a:t>
            </a:r>
          </a:p>
        </p:txBody>
      </p:sp>
      <p:pic>
        <p:nvPicPr>
          <p:cNvPr id="8" name="Picture Placeholder 1" descr="Heart_Crisp Blue.png">
            <a:extLst>
              <a:ext uri="{FF2B5EF4-FFF2-40B4-BE49-F238E27FC236}">
                <a16:creationId xmlns:a16="http://schemas.microsoft.com/office/drawing/2014/main" id="{5ED3DB3A-ECFA-4F51-95AE-6433C794FAA7}"/>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a:fillRect/>
          </a:stretch>
        </p:blipFill>
        <p:spPr>
          <a:xfrm>
            <a:off x="8015938" y="996642"/>
            <a:ext cx="830809" cy="830809"/>
          </a:xfrm>
          <a:prstGeom prst="rect">
            <a:avLst/>
          </a:prstGeom>
        </p:spPr>
      </p:pic>
      <p:pic>
        <p:nvPicPr>
          <p:cNvPr id="6" name="Picture 5">
            <a:extLst>
              <a:ext uri="{FF2B5EF4-FFF2-40B4-BE49-F238E27FC236}">
                <a16:creationId xmlns:a16="http://schemas.microsoft.com/office/drawing/2014/main" id="{55ED5627-E9E2-4CDB-8897-670AFA2E4CB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Tree>
    <p:extLst>
      <p:ext uri="{BB962C8B-B14F-4D97-AF65-F5344CB8AC3E}">
        <p14:creationId xmlns:p14="http://schemas.microsoft.com/office/powerpoint/2010/main" val="28134602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1.xml"/><Relationship Id="rId7" Type="http://schemas.openxmlformats.org/officeDocument/2006/relationships/theme" Target="../theme/theme2.xml"/><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slideLayout" Target="../slideLayouts/slideLayout14.xml"/><Relationship Id="rId5" Type="http://schemas.openxmlformats.org/officeDocument/2006/relationships/slideLayout" Target="../slideLayouts/slideLayout13.xml"/><Relationship Id="rId4"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slideLayout" Target="../slideLayouts/slideLayout3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slideLayout" Target="../slideLayouts/slideLayout31.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19" Type="http://schemas.openxmlformats.org/officeDocument/2006/relationships/theme" Target="../theme/theme3.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35.xml"/><Relationship Id="rId2" Type="http://schemas.openxmlformats.org/officeDocument/2006/relationships/slideLayout" Target="../slideLayouts/slideLayout34.xml"/><Relationship Id="rId1" Type="http://schemas.openxmlformats.org/officeDocument/2006/relationships/slideLayout" Target="../slideLayouts/slideLayout33.xml"/><Relationship Id="rId5" Type="http://schemas.openxmlformats.org/officeDocument/2006/relationships/theme" Target="../theme/theme4.xml"/><Relationship Id="rId4" Type="http://schemas.openxmlformats.org/officeDocument/2006/relationships/slideLayout" Target="../slideLayouts/slideLayout36.xml"/></Relationships>
</file>

<file path=ppt/slideMasters/_rels/slideMaster5.xml.rels><?xml version="1.0" encoding="UTF-8" standalone="yes"?>
<Relationships xmlns="http://schemas.openxmlformats.org/package/2006/relationships"><Relationship Id="rId3" Type="http://schemas.openxmlformats.org/officeDocument/2006/relationships/slideLayout" Target="../slideLayouts/slideLayout39.xml"/><Relationship Id="rId2" Type="http://schemas.openxmlformats.org/officeDocument/2006/relationships/slideLayout" Target="../slideLayouts/slideLayout38.xml"/><Relationship Id="rId1" Type="http://schemas.openxmlformats.org/officeDocument/2006/relationships/slideLayout" Target="../slideLayouts/slideLayout37.xml"/><Relationship Id="rId5" Type="http://schemas.openxmlformats.org/officeDocument/2006/relationships/theme" Target="../theme/theme5.xml"/><Relationship Id="rId4" Type="http://schemas.openxmlformats.org/officeDocument/2006/relationships/slideLayout" Target="../slideLayouts/slideLayout40.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48.xml"/><Relationship Id="rId13" Type="http://schemas.openxmlformats.org/officeDocument/2006/relationships/slideLayout" Target="../slideLayouts/slideLayout53.xml"/><Relationship Id="rId3" Type="http://schemas.openxmlformats.org/officeDocument/2006/relationships/slideLayout" Target="../slideLayouts/slideLayout43.xml"/><Relationship Id="rId7" Type="http://schemas.openxmlformats.org/officeDocument/2006/relationships/slideLayout" Target="../slideLayouts/slideLayout47.xml"/><Relationship Id="rId12" Type="http://schemas.openxmlformats.org/officeDocument/2006/relationships/slideLayout" Target="../slideLayouts/slideLayout52.xml"/><Relationship Id="rId2" Type="http://schemas.openxmlformats.org/officeDocument/2006/relationships/slideLayout" Target="../slideLayouts/slideLayout42.xml"/><Relationship Id="rId1" Type="http://schemas.openxmlformats.org/officeDocument/2006/relationships/slideLayout" Target="../slideLayouts/slideLayout41.xml"/><Relationship Id="rId6" Type="http://schemas.openxmlformats.org/officeDocument/2006/relationships/slideLayout" Target="../slideLayouts/slideLayout46.xml"/><Relationship Id="rId11" Type="http://schemas.openxmlformats.org/officeDocument/2006/relationships/slideLayout" Target="../slideLayouts/slideLayout51.xml"/><Relationship Id="rId5" Type="http://schemas.openxmlformats.org/officeDocument/2006/relationships/slideLayout" Target="../slideLayouts/slideLayout45.xml"/><Relationship Id="rId10" Type="http://schemas.openxmlformats.org/officeDocument/2006/relationships/slideLayout" Target="../slideLayouts/slideLayout50.xml"/><Relationship Id="rId4" Type="http://schemas.openxmlformats.org/officeDocument/2006/relationships/slideLayout" Target="../slideLayouts/slideLayout44.xml"/><Relationship Id="rId9" Type="http://schemas.openxmlformats.org/officeDocument/2006/relationships/slideLayout" Target="../slideLayouts/slideLayout49.xml"/><Relationship Id="rId14" Type="http://schemas.openxmlformats.org/officeDocument/2006/relationships/theme" Target="../theme/theme6.xml"/></Relationships>
</file>

<file path=ppt/slideMasters/_rels/slideMaster7.xml.rels><?xml version="1.0" encoding="UTF-8" standalone="yes"?>
<Relationships xmlns="http://schemas.openxmlformats.org/package/2006/relationships"><Relationship Id="rId3" Type="http://schemas.openxmlformats.org/officeDocument/2006/relationships/slideLayout" Target="../slideLayouts/slideLayout56.xml"/><Relationship Id="rId2" Type="http://schemas.openxmlformats.org/officeDocument/2006/relationships/slideLayout" Target="../slideLayouts/slideLayout55.xml"/><Relationship Id="rId1" Type="http://schemas.openxmlformats.org/officeDocument/2006/relationships/slideLayout" Target="../slideLayouts/slideLayout54.xml"/><Relationship Id="rId5" Type="http://schemas.openxmlformats.org/officeDocument/2006/relationships/theme" Target="../theme/theme7.xml"/><Relationship Id="rId4" Type="http://schemas.openxmlformats.org/officeDocument/2006/relationships/slideLayout" Target="../slideLayouts/slideLayout57.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65.xml"/><Relationship Id="rId13" Type="http://schemas.openxmlformats.org/officeDocument/2006/relationships/slideLayout" Target="../slideLayouts/slideLayout70.xml"/><Relationship Id="rId18" Type="http://schemas.openxmlformats.org/officeDocument/2006/relationships/slideLayout" Target="../slideLayouts/slideLayout75.xml"/><Relationship Id="rId26" Type="http://schemas.openxmlformats.org/officeDocument/2006/relationships/theme" Target="../theme/theme8.xml"/><Relationship Id="rId3" Type="http://schemas.openxmlformats.org/officeDocument/2006/relationships/slideLayout" Target="../slideLayouts/slideLayout60.xml"/><Relationship Id="rId21" Type="http://schemas.openxmlformats.org/officeDocument/2006/relationships/slideLayout" Target="../slideLayouts/slideLayout78.xml"/><Relationship Id="rId7" Type="http://schemas.openxmlformats.org/officeDocument/2006/relationships/slideLayout" Target="../slideLayouts/slideLayout64.xml"/><Relationship Id="rId12" Type="http://schemas.openxmlformats.org/officeDocument/2006/relationships/slideLayout" Target="../slideLayouts/slideLayout69.xml"/><Relationship Id="rId17" Type="http://schemas.openxmlformats.org/officeDocument/2006/relationships/slideLayout" Target="../slideLayouts/slideLayout74.xml"/><Relationship Id="rId25" Type="http://schemas.openxmlformats.org/officeDocument/2006/relationships/slideLayout" Target="../slideLayouts/slideLayout82.xml"/><Relationship Id="rId2" Type="http://schemas.openxmlformats.org/officeDocument/2006/relationships/slideLayout" Target="../slideLayouts/slideLayout59.xml"/><Relationship Id="rId16" Type="http://schemas.openxmlformats.org/officeDocument/2006/relationships/slideLayout" Target="../slideLayouts/slideLayout73.xml"/><Relationship Id="rId20" Type="http://schemas.openxmlformats.org/officeDocument/2006/relationships/slideLayout" Target="../slideLayouts/slideLayout77.xml"/><Relationship Id="rId1" Type="http://schemas.openxmlformats.org/officeDocument/2006/relationships/slideLayout" Target="../slideLayouts/slideLayout58.xml"/><Relationship Id="rId6" Type="http://schemas.openxmlformats.org/officeDocument/2006/relationships/slideLayout" Target="../slideLayouts/slideLayout63.xml"/><Relationship Id="rId11" Type="http://schemas.openxmlformats.org/officeDocument/2006/relationships/slideLayout" Target="../slideLayouts/slideLayout68.xml"/><Relationship Id="rId24" Type="http://schemas.openxmlformats.org/officeDocument/2006/relationships/slideLayout" Target="../slideLayouts/slideLayout81.xml"/><Relationship Id="rId5" Type="http://schemas.openxmlformats.org/officeDocument/2006/relationships/slideLayout" Target="../slideLayouts/slideLayout62.xml"/><Relationship Id="rId15" Type="http://schemas.openxmlformats.org/officeDocument/2006/relationships/slideLayout" Target="../slideLayouts/slideLayout72.xml"/><Relationship Id="rId23" Type="http://schemas.openxmlformats.org/officeDocument/2006/relationships/slideLayout" Target="../slideLayouts/slideLayout80.xml"/><Relationship Id="rId10" Type="http://schemas.openxmlformats.org/officeDocument/2006/relationships/slideLayout" Target="../slideLayouts/slideLayout67.xml"/><Relationship Id="rId19" Type="http://schemas.openxmlformats.org/officeDocument/2006/relationships/slideLayout" Target="../slideLayouts/slideLayout76.xml"/><Relationship Id="rId4" Type="http://schemas.openxmlformats.org/officeDocument/2006/relationships/slideLayout" Target="../slideLayouts/slideLayout61.xml"/><Relationship Id="rId9" Type="http://schemas.openxmlformats.org/officeDocument/2006/relationships/slideLayout" Target="../slideLayouts/slideLayout66.xml"/><Relationship Id="rId14" Type="http://schemas.openxmlformats.org/officeDocument/2006/relationships/slideLayout" Target="../slideLayouts/slideLayout71.xml"/><Relationship Id="rId22" Type="http://schemas.openxmlformats.org/officeDocument/2006/relationships/slideLayout" Target="../slideLayouts/slideLayout7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38368677"/>
      </p:ext>
    </p:extLst>
  </p:cSld>
  <p:clrMap bg1="lt1" tx1="dk1" bg2="lt2" tx2="dk2" accent1="accent1" accent2="accent2" accent3="accent3" accent4="accent4" accent5="accent5" accent6="accent6" hlink="hlink" folHlink="folHlink"/>
  <p:sldLayoutIdLst>
    <p:sldLayoutId id="2147483862" r:id="rId1"/>
    <p:sldLayoutId id="2147483863" r:id="rId2"/>
    <p:sldLayoutId id="2147483715" r:id="rId3"/>
    <p:sldLayoutId id="2147483864" r:id="rId4"/>
    <p:sldLayoutId id="2147483716" r:id="rId5"/>
    <p:sldLayoutId id="2147483717" r:id="rId6"/>
    <p:sldLayoutId id="2147483718" r:id="rId7"/>
    <p:sldLayoutId id="2147483719" r:id="rId8"/>
  </p:sldLayoutIdLst>
  <p:txStyles>
    <p:titleStyle>
      <a:lvl1pPr algn="l" defTabSz="685783"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46" indent="-171446" algn="l" defTabSz="685783" rtl="0" eaLnBrk="1" latinLnBrk="0" hangingPunct="1">
        <a:lnSpc>
          <a:spcPct val="90000"/>
        </a:lnSpc>
        <a:spcBef>
          <a:spcPts val="751"/>
        </a:spcBef>
        <a:buFont typeface="Arial" panose="020B0604020202020204" pitchFamily="34" charset="0"/>
        <a:buChar char="•"/>
        <a:defRPr sz="2100" kern="1200">
          <a:solidFill>
            <a:schemeClr val="tx1"/>
          </a:solidFill>
          <a:latin typeface="+mn-lt"/>
          <a:ea typeface="+mn-ea"/>
          <a:cs typeface="+mn-cs"/>
        </a:defRPr>
      </a:lvl1pPr>
      <a:lvl2pPr marL="514338" indent="-171446" algn="l" defTabSz="685783"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29" indent="-171446" algn="l" defTabSz="685783"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21"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4pPr>
      <a:lvl5pPr marL="1543012"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5pPr>
      <a:lvl6pPr marL="1885904"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6pPr>
      <a:lvl7pPr marL="2228795"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7pPr>
      <a:lvl8pPr marL="2571686"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8pPr>
      <a:lvl9pPr marL="2914578"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9pPr>
    </p:bodyStyle>
    <p:otherStyle>
      <a:defPPr>
        <a:defRPr lang="en-US"/>
      </a:defPPr>
      <a:lvl1pPr marL="0" algn="l" defTabSz="685783" rtl="0" eaLnBrk="1" latinLnBrk="0" hangingPunct="1">
        <a:defRPr sz="1351" kern="1200">
          <a:solidFill>
            <a:schemeClr val="tx1"/>
          </a:solidFill>
          <a:latin typeface="+mn-lt"/>
          <a:ea typeface="+mn-ea"/>
          <a:cs typeface="+mn-cs"/>
        </a:defRPr>
      </a:lvl1pPr>
      <a:lvl2pPr marL="342891" algn="l" defTabSz="685783" rtl="0" eaLnBrk="1" latinLnBrk="0" hangingPunct="1">
        <a:defRPr sz="1351" kern="1200">
          <a:solidFill>
            <a:schemeClr val="tx1"/>
          </a:solidFill>
          <a:latin typeface="+mn-lt"/>
          <a:ea typeface="+mn-ea"/>
          <a:cs typeface="+mn-cs"/>
        </a:defRPr>
      </a:lvl2pPr>
      <a:lvl3pPr marL="685783" algn="l" defTabSz="685783" rtl="0" eaLnBrk="1" latinLnBrk="0" hangingPunct="1">
        <a:defRPr sz="1351" kern="1200">
          <a:solidFill>
            <a:schemeClr val="tx1"/>
          </a:solidFill>
          <a:latin typeface="+mn-lt"/>
          <a:ea typeface="+mn-ea"/>
          <a:cs typeface="+mn-cs"/>
        </a:defRPr>
      </a:lvl3pPr>
      <a:lvl4pPr marL="1028674" algn="l" defTabSz="685783" rtl="0" eaLnBrk="1" latinLnBrk="0" hangingPunct="1">
        <a:defRPr sz="1351" kern="1200">
          <a:solidFill>
            <a:schemeClr val="tx1"/>
          </a:solidFill>
          <a:latin typeface="+mn-lt"/>
          <a:ea typeface="+mn-ea"/>
          <a:cs typeface="+mn-cs"/>
        </a:defRPr>
      </a:lvl4pPr>
      <a:lvl5pPr marL="1371566" algn="l" defTabSz="685783" rtl="0" eaLnBrk="1" latinLnBrk="0" hangingPunct="1">
        <a:defRPr sz="1351" kern="1200">
          <a:solidFill>
            <a:schemeClr val="tx1"/>
          </a:solidFill>
          <a:latin typeface="+mn-lt"/>
          <a:ea typeface="+mn-ea"/>
          <a:cs typeface="+mn-cs"/>
        </a:defRPr>
      </a:lvl5pPr>
      <a:lvl6pPr marL="1714457" algn="l" defTabSz="685783" rtl="0" eaLnBrk="1" latinLnBrk="0" hangingPunct="1">
        <a:defRPr sz="1351" kern="1200">
          <a:solidFill>
            <a:schemeClr val="tx1"/>
          </a:solidFill>
          <a:latin typeface="+mn-lt"/>
          <a:ea typeface="+mn-ea"/>
          <a:cs typeface="+mn-cs"/>
        </a:defRPr>
      </a:lvl6pPr>
      <a:lvl7pPr marL="2057349" algn="l" defTabSz="685783" rtl="0" eaLnBrk="1" latinLnBrk="0" hangingPunct="1">
        <a:defRPr sz="1351" kern="1200">
          <a:solidFill>
            <a:schemeClr val="tx1"/>
          </a:solidFill>
          <a:latin typeface="+mn-lt"/>
          <a:ea typeface="+mn-ea"/>
          <a:cs typeface="+mn-cs"/>
        </a:defRPr>
      </a:lvl7pPr>
      <a:lvl8pPr marL="2400240" algn="l" defTabSz="685783" rtl="0" eaLnBrk="1" latinLnBrk="0" hangingPunct="1">
        <a:defRPr sz="1351" kern="1200">
          <a:solidFill>
            <a:schemeClr val="tx1"/>
          </a:solidFill>
          <a:latin typeface="+mn-lt"/>
          <a:ea typeface="+mn-ea"/>
          <a:cs typeface="+mn-cs"/>
        </a:defRPr>
      </a:lvl8pPr>
      <a:lvl9pPr marL="2743131" algn="l" defTabSz="685783" rtl="0" eaLnBrk="1" latinLnBrk="0" hangingPunct="1">
        <a:defRPr sz="1351"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292" userDrawn="1">
          <p15:clr>
            <a:srgbClr val="F26B43"/>
          </p15:clr>
        </p15:guide>
        <p15:guide id="2" orient="horz" pos="226" userDrawn="1">
          <p15:clr>
            <a:srgbClr val="F26B43"/>
          </p15:clr>
        </p15:guide>
        <p15:guide id="3" pos="2868" userDrawn="1">
          <p15:clr>
            <a:srgbClr val="F26B43"/>
          </p15:clr>
        </p15:guide>
        <p15:guide id="4" pos="2892" userDrawn="1">
          <p15:clr>
            <a:srgbClr val="F26B43"/>
          </p15:clr>
        </p15:guide>
        <p15:guide id="5" pos="3403" userDrawn="1">
          <p15:clr>
            <a:srgbClr val="F26B43"/>
          </p15:clr>
        </p15:guide>
        <p15:guide id="6" pos="3424" userDrawn="1">
          <p15:clr>
            <a:srgbClr val="F26B43"/>
          </p15:clr>
        </p15:guide>
        <p15:guide id="7" pos="3935" userDrawn="1">
          <p15:clr>
            <a:srgbClr val="F26B43"/>
          </p15:clr>
        </p15:guide>
        <p15:guide id="8" pos="3959" userDrawn="1">
          <p15:clr>
            <a:srgbClr val="F26B43"/>
          </p15:clr>
        </p15:guide>
        <p15:guide id="9" pos="4468" userDrawn="1">
          <p15:clr>
            <a:srgbClr val="F26B43"/>
          </p15:clr>
        </p15:guide>
        <p15:guide id="10" pos="4491" userDrawn="1">
          <p15:clr>
            <a:srgbClr val="F26B43"/>
          </p15:clr>
        </p15:guide>
        <p15:guide id="11" pos="5000" userDrawn="1">
          <p15:clr>
            <a:srgbClr val="F26B43"/>
          </p15:clr>
        </p15:guide>
        <p15:guide id="12" pos="5024" userDrawn="1">
          <p15:clr>
            <a:srgbClr val="F26B43"/>
          </p15:clr>
        </p15:guide>
        <p15:guide id="13" pos="5535" userDrawn="1">
          <p15:clr>
            <a:srgbClr val="F26B43"/>
          </p15:clr>
        </p15:guide>
        <p15:guide id="14" pos="2336" userDrawn="1">
          <p15:clr>
            <a:srgbClr val="F26B43"/>
          </p15:clr>
        </p15:guide>
        <p15:guide id="15" pos="2359" userDrawn="1">
          <p15:clr>
            <a:srgbClr val="F26B43"/>
          </p15:clr>
        </p15:guide>
        <p15:guide id="16" pos="1827" userDrawn="1">
          <p15:clr>
            <a:srgbClr val="F26B43"/>
          </p15:clr>
        </p15:guide>
        <p15:guide id="17" pos="1803" userDrawn="1">
          <p15:clr>
            <a:srgbClr val="F26B43"/>
          </p15:clr>
        </p15:guide>
        <p15:guide id="18" pos="1292" userDrawn="1">
          <p15:clr>
            <a:srgbClr val="F26B43"/>
          </p15:clr>
        </p15:guide>
        <p15:guide id="19" pos="1271" userDrawn="1">
          <p15:clr>
            <a:srgbClr val="F26B43"/>
          </p15:clr>
        </p15:guide>
        <p15:guide id="20" pos="760" userDrawn="1">
          <p15:clr>
            <a:srgbClr val="F26B43"/>
          </p15:clr>
        </p15:guide>
        <p15:guide id="21" pos="736" userDrawn="1">
          <p15:clr>
            <a:srgbClr val="F26B43"/>
          </p15:clr>
        </p15:guide>
        <p15:guide id="22" pos="227" userDrawn="1">
          <p15:clr>
            <a:srgbClr val="F26B43"/>
          </p15:clr>
        </p15:guide>
        <p15:guide id="23" orient="horz" pos="736" userDrawn="1">
          <p15:clr>
            <a:srgbClr val="F26B43"/>
          </p15:clr>
        </p15:guide>
        <p15:guide id="24" orient="horz" pos="758" userDrawn="1">
          <p15:clr>
            <a:srgbClr val="F26B43"/>
          </p15:clr>
        </p15:guide>
        <p15:guide id="25" orient="horz" pos="1268" userDrawn="1">
          <p15:clr>
            <a:srgbClr val="F26B43"/>
          </p15:clr>
        </p15:guide>
        <p15:guide id="26" orient="horz" pos="1802" userDrawn="1">
          <p15:clr>
            <a:srgbClr val="F26B43"/>
          </p15:clr>
        </p15:guide>
        <p15:guide id="27" orient="horz" pos="1824" userDrawn="1">
          <p15:clr>
            <a:srgbClr val="F26B43"/>
          </p15:clr>
        </p15:guide>
        <p15:guide id="28" orient="horz" pos="2334" userDrawn="1">
          <p15:clr>
            <a:srgbClr val="F26B43"/>
          </p15:clr>
        </p15:guide>
        <p15:guide id="29" orient="horz" pos="2358" userDrawn="1">
          <p15:clr>
            <a:srgbClr val="F26B43"/>
          </p15:clr>
        </p15:guide>
        <p15:guide id="30" orient="horz" pos="2868" userDrawn="1">
          <p15:clr>
            <a:srgbClr val="F26B43"/>
          </p15:clr>
        </p15:guide>
        <p15:guide id="31" orient="horz" pos="2980" userDrawn="1">
          <p15:clr>
            <a:srgbClr val="F26B43"/>
          </p15:clr>
        </p15:guide>
        <p15:guide id="32" orient="horz" pos="3014" userDrawn="1">
          <p15:clr>
            <a:srgbClr val="F26B43"/>
          </p15:clr>
        </p15:guide>
        <p15:guide id="33" orient="horz" pos="3094"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30080198"/>
      </p:ext>
    </p:extLst>
  </p:cSld>
  <p:clrMap bg1="lt1" tx1="dk1" bg2="lt2" tx2="dk2" accent1="accent1" accent2="accent2" accent3="accent3" accent4="accent4" accent5="accent5" accent6="accent6" hlink="hlink" folHlink="folHlink"/>
  <p:sldLayoutIdLst>
    <p:sldLayoutId id="2147483758" r:id="rId1"/>
    <p:sldLayoutId id="2147483759" r:id="rId2"/>
    <p:sldLayoutId id="2147483760" r:id="rId3"/>
    <p:sldLayoutId id="2147483761" r:id="rId4"/>
    <p:sldLayoutId id="2147483762" r:id="rId5"/>
    <p:sldLayoutId id="2147483763" r:id="rId6"/>
  </p:sldLayoutIdLst>
  <p:txStyles>
    <p:titleStyle>
      <a:lvl1pPr algn="l" defTabSz="685783"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46" indent="-171446" algn="l" defTabSz="685783" rtl="0" eaLnBrk="1" latinLnBrk="0" hangingPunct="1">
        <a:lnSpc>
          <a:spcPct val="90000"/>
        </a:lnSpc>
        <a:spcBef>
          <a:spcPts val="751"/>
        </a:spcBef>
        <a:buFont typeface="Arial" panose="020B0604020202020204" pitchFamily="34" charset="0"/>
        <a:buChar char="•"/>
        <a:defRPr sz="2100" kern="1200">
          <a:solidFill>
            <a:schemeClr val="tx1"/>
          </a:solidFill>
          <a:latin typeface="+mn-lt"/>
          <a:ea typeface="+mn-ea"/>
          <a:cs typeface="+mn-cs"/>
        </a:defRPr>
      </a:lvl1pPr>
      <a:lvl2pPr marL="514338" indent="-171446" algn="l" defTabSz="685783"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29" indent="-171446" algn="l" defTabSz="685783"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21"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4pPr>
      <a:lvl5pPr marL="1543012"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5pPr>
      <a:lvl6pPr marL="1885904"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6pPr>
      <a:lvl7pPr marL="2228795"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7pPr>
      <a:lvl8pPr marL="2571686"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8pPr>
      <a:lvl9pPr marL="2914578"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9pPr>
    </p:bodyStyle>
    <p:otherStyle>
      <a:defPPr>
        <a:defRPr lang="en-US"/>
      </a:defPPr>
      <a:lvl1pPr marL="0" algn="l" defTabSz="685783" rtl="0" eaLnBrk="1" latinLnBrk="0" hangingPunct="1">
        <a:defRPr sz="1351" kern="1200">
          <a:solidFill>
            <a:schemeClr val="tx1"/>
          </a:solidFill>
          <a:latin typeface="+mn-lt"/>
          <a:ea typeface="+mn-ea"/>
          <a:cs typeface="+mn-cs"/>
        </a:defRPr>
      </a:lvl1pPr>
      <a:lvl2pPr marL="342891" algn="l" defTabSz="685783" rtl="0" eaLnBrk="1" latinLnBrk="0" hangingPunct="1">
        <a:defRPr sz="1351" kern="1200">
          <a:solidFill>
            <a:schemeClr val="tx1"/>
          </a:solidFill>
          <a:latin typeface="+mn-lt"/>
          <a:ea typeface="+mn-ea"/>
          <a:cs typeface="+mn-cs"/>
        </a:defRPr>
      </a:lvl2pPr>
      <a:lvl3pPr marL="685783" algn="l" defTabSz="685783" rtl="0" eaLnBrk="1" latinLnBrk="0" hangingPunct="1">
        <a:defRPr sz="1351" kern="1200">
          <a:solidFill>
            <a:schemeClr val="tx1"/>
          </a:solidFill>
          <a:latin typeface="+mn-lt"/>
          <a:ea typeface="+mn-ea"/>
          <a:cs typeface="+mn-cs"/>
        </a:defRPr>
      </a:lvl3pPr>
      <a:lvl4pPr marL="1028674" algn="l" defTabSz="685783" rtl="0" eaLnBrk="1" latinLnBrk="0" hangingPunct="1">
        <a:defRPr sz="1351" kern="1200">
          <a:solidFill>
            <a:schemeClr val="tx1"/>
          </a:solidFill>
          <a:latin typeface="+mn-lt"/>
          <a:ea typeface="+mn-ea"/>
          <a:cs typeface="+mn-cs"/>
        </a:defRPr>
      </a:lvl4pPr>
      <a:lvl5pPr marL="1371566" algn="l" defTabSz="685783" rtl="0" eaLnBrk="1" latinLnBrk="0" hangingPunct="1">
        <a:defRPr sz="1351" kern="1200">
          <a:solidFill>
            <a:schemeClr val="tx1"/>
          </a:solidFill>
          <a:latin typeface="+mn-lt"/>
          <a:ea typeface="+mn-ea"/>
          <a:cs typeface="+mn-cs"/>
        </a:defRPr>
      </a:lvl5pPr>
      <a:lvl6pPr marL="1714457" algn="l" defTabSz="685783" rtl="0" eaLnBrk="1" latinLnBrk="0" hangingPunct="1">
        <a:defRPr sz="1351" kern="1200">
          <a:solidFill>
            <a:schemeClr val="tx1"/>
          </a:solidFill>
          <a:latin typeface="+mn-lt"/>
          <a:ea typeface="+mn-ea"/>
          <a:cs typeface="+mn-cs"/>
        </a:defRPr>
      </a:lvl6pPr>
      <a:lvl7pPr marL="2057349" algn="l" defTabSz="685783" rtl="0" eaLnBrk="1" latinLnBrk="0" hangingPunct="1">
        <a:defRPr sz="1351" kern="1200">
          <a:solidFill>
            <a:schemeClr val="tx1"/>
          </a:solidFill>
          <a:latin typeface="+mn-lt"/>
          <a:ea typeface="+mn-ea"/>
          <a:cs typeface="+mn-cs"/>
        </a:defRPr>
      </a:lvl7pPr>
      <a:lvl8pPr marL="2400240" algn="l" defTabSz="685783" rtl="0" eaLnBrk="1" latinLnBrk="0" hangingPunct="1">
        <a:defRPr sz="1351" kern="1200">
          <a:solidFill>
            <a:schemeClr val="tx1"/>
          </a:solidFill>
          <a:latin typeface="+mn-lt"/>
          <a:ea typeface="+mn-ea"/>
          <a:cs typeface="+mn-cs"/>
        </a:defRPr>
      </a:lvl8pPr>
      <a:lvl9pPr marL="2743131" algn="l" defTabSz="685783" rtl="0" eaLnBrk="1" latinLnBrk="0" hangingPunct="1">
        <a:defRPr sz="1351"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292" userDrawn="1">
          <p15:clr>
            <a:srgbClr val="F26B43"/>
          </p15:clr>
        </p15:guide>
        <p15:guide id="2" orient="horz" pos="226" userDrawn="1">
          <p15:clr>
            <a:srgbClr val="F26B43"/>
          </p15:clr>
        </p15:guide>
        <p15:guide id="3" pos="2868" userDrawn="1">
          <p15:clr>
            <a:srgbClr val="F26B43"/>
          </p15:clr>
        </p15:guide>
        <p15:guide id="4" pos="2892" userDrawn="1">
          <p15:clr>
            <a:srgbClr val="F26B43"/>
          </p15:clr>
        </p15:guide>
        <p15:guide id="5" pos="3403" userDrawn="1">
          <p15:clr>
            <a:srgbClr val="F26B43"/>
          </p15:clr>
        </p15:guide>
        <p15:guide id="6" pos="3424" userDrawn="1">
          <p15:clr>
            <a:srgbClr val="F26B43"/>
          </p15:clr>
        </p15:guide>
        <p15:guide id="7" pos="3935" userDrawn="1">
          <p15:clr>
            <a:srgbClr val="F26B43"/>
          </p15:clr>
        </p15:guide>
        <p15:guide id="8" pos="3959" userDrawn="1">
          <p15:clr>
            <a:srgbClr val="F26B43"/>
          </p15:clr>
        </p15:guide>
        <p15:guide id="9" pos="4468" userDrawn="1">
          <p15:clr>
            <a:srgbClr val="F26B43"/>
          </p15:clr>
        </p15:guide>
        <p15:guide id="10" pos="4491" userDrawn="1">
          <p15:clr>
            <a:srgbClr val="F26B43"/>
          </p15:clr>
        </p15:guide>
        <p15:guide id="11" pos="5000" userDrawn="1">
          <p15:clr>
            <a:srgbClr val="F26B43"/>
          </p15:clr>
        </p15:guide>
        <p15:guide id="12" pos="5024" userDrawn="1">
          <p15:clr>
            <a:srgbClr val="F26B43"/>
          </p15:clr>
        </p15:guide>
        <p15:guide id="13" pos="5535" userDrawn="1">
          <p15:clr>
            <a:srgbClr val="F26B43"/>
          </p15:clr>
        </p15:guide>
        <p15:guide id="14" pos="2336" userDrawn="1">
          <p15:clr>
            <a:srgbClr val="F26B43"/>
          </p15:clr>
        </p15:guide>
        <p15:guide id="15" pos="2359" userDrawn="1">
          <p15:clr>
            <a:srgbClr val="F26B43"/>
          </p15:clr>
        </p15:guide>
        <p15:guide id="16" pos="1827" userDrawn="1">
          <p15:clr>
            <a:srgbClr val="F26B43"/>
          </p15:clr>
        </p15:guide>
        <p15:guide id="17" pos="1803" userDrawn="1">
          <p15:clr>
            <a:srgbClr val="F26B43"/>
          </p15:clr>
        </p15:guide>
        <p15:guide id="18" pos="1292" userDrawn="1">
          <p15:clr>
            <a:srgbClr val="F26B43"/>
          </p15:clr>
        </p15:guide>
        <p15:guide id="19" pos="1271" userDrawn="1">
          <p15:clr>
            <a:srgbClr val="F26B43"/>
          </p15:clr>
        </p15:guide>
        <p15:guide id="20" pos="760" userDrawn="1">
          <p15:clr>
            <a:srgbClr val="F26B43"/>
          </p15:clr>
        </p15:guide>
        <p15:guide id="21" pos="736" userDrawn="1">
          <p15:clr>
            <a:srgbClr val="F26B43"/>
          </p15:clr>
        </p15:guide>
        <p15:guide id="22" pos="227" userDrawn="1">
          <p15:clr>
            <a:srgbClr val="F26B43"/>
          </p15:clr>
        </p15:guide>
        <p15:guide id="23" orient="horz" pos="736" userDrawn="1">
          <p15:clr>
            <a:srgbClr val="F26B43"/>
          </p15:clr>
        </p15:guide>
        <p15:guide id="24" orient="horz" pos="758" userDrawn="1">
          <p15:clr>
            <a:srgbClr val="F26B43"/>
          </p15:clr>
        </p15:guide>
        <p15:guide id="25" orient="horz" pos="1268" userDrawn="1">
          <p15:clr>
            <a:srgbClr val="F26B43"/>
          </p15:clr>
        </p15:guide>
        <p15:guide id="26" orient="horz" pos="1802" userDrawn="1">
          <p15:clr>
            <a:srgbClr val="F26B43"/>
          </p15:clr>
        </p15:guide>
        <p15:guide id="27" orient="horz" pos="1824" userDrawn="1">
          <p15:clr>
            <a:srgbClr val="F26B43"/>
          </p15:clr>
        </p15:guide>
        <p15:guide id="28" orient="horz" pos="2334" userDrawn="1">
          <p15:clr>
            <a:srgbClr val="F26B43"/>
          </p15:clr>
        </p15:guide>
        <p15:guide id="29" orient="horz" pos="2358" userDrawn="1">
          <p15:clr>
            <a:srgbClr val="F26B43"/>
          </p15:clr>
        </p15:guide>
        <p15:guide id="30" orient="horz" pos="2868" userDrawn="1">
          <p15:clr>
            <a:srgbClr val="F26B43"/>
          </p15:clr>
        </p15:guide>
        <p15:guide id="31" orient="horz" pos="2980" userDrawn="1">
          <p15:clr>
            <a:srgbClr val="F26B43"/>
          </p15:clr>
        </p15:guide>
        <p15:guide id="32" orient="horz" pos="3014" userDrawn="1">
          <p15:clr>
            <a:srgbClr val="F26B43"/>
          </p15:clr>
        </p15:guide>
        <p15:guide id="33" orient="horz" pos="3094" userDrawn="1">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3281616"/>
      </p:ext>
    </p:extLst>
  </p:cSld>
  <p:clrMap bg1="lt1" tx1="dk1" bg2="lt2" tx2="dk2" accent1="accent1" accent2="accent2" accent3="accent3" accent4="accent4" accent5="accent5" accent6="accent6" hlink="hlink" folHlink="folHlink"/>
  <p:sldLayoutIdLst>
    <p:sldLayoutId id="2147483802" r:id="rId1"/>
    <p:sldLayoutId id="2147483803" r:id="rId2"/>
    <p:sldLayoutId id="2147483804" r:id="rId3"/>
    <p:sldLayoutId id="2147483805" r:id="rId4"/>
    <p:sldLayoutId id="2147483806" r:id="rId5"/>
    <p:sldLayoutId id="2147483807" r:id="rId6"/>
    <p:sldLayoutId id="2147483808" r:id="rId7"/>
    <p:sldLayoutId id="2147483809" r:id="rId8"/>
    <p:sldLayoutId id="2147483810" r:id="rId9"/>
    <p:sldLayoutId id="2147483811" r:id="rId10"/>
    <p:sldLayoutId id="2147483812" r:id="rId11"/>
    <p:sldLayoutId id="2147483813" r:id="rId12"/>
    <p:sldLayoutId id="2147483814" r:id="rId13"/>
    <p:sldLayoutId id="2147483815" r:id="rId14"/>
    <p:sldLayoutId id="2147483816" r:id="rId15"/>
    <p:sldLayoutId id="2147483817" r:id="rId16"/>
    <p:sldLayoutId id="2147483818" r:id="rId17"/>
    <p:sldLayoutId id="2147483879" r:id="rId18"/>
  </p:sldLayoutIdLst>
  <p:txStyles>
    <p:titleStyle>
      <a:lvl1pPr algn="l" defTabSz="685783"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46" indent="-171446" algn="l" defTabSz="685783" rtl="0" eaLnBrk="1" latinLnBrk="0" hangingPunct="1">
        <a:lnSpc>
          <a:spcPct val="90000"/>
        </a:lnSpc>
        <a:spcBef>
          <a:spcPts val="751"/>
        </a:spcBef>
        <a:buFont typeface="Arial" panose="020B0604020202020204" pitchFamily="34" charset="0"/>
        <a:buChar char="•"/>
        <a:defRPr sz="2100" kern="1200">
          <a:solidFill>
            <a:schemeClr val="tx1"/>
          </a:solidFill>
          <a:latin typeface="+mn-lt"/>
          <a:ea typeface="+mn-ea"/>
          <a:cs typeface="+mn-cs"/>
        </a:defRPr>
      </a:lvl1pPr>
      <a:lvl2pPr marL="514338" indent="-171446" algn="l" defTabSz="685783"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29" indent="-171446" algn="l" defTabSz="685783"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21"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4pPr>
      <a:lvl5pPr marL="1543012"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5pPr>
      <a:lvl6pPr marL="1885904"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6pPr>
      <a:lvl7pPr marL="2228795"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7pPr>
      <a:lvl8pPr marL="2571686"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8pPr>
      <a:lvl9pPr marL="2914578"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9pPr>
    </p:bodyStyle>
    <p:otherStyle>
      <a:defPPr>
        <a:defRPr lang="en-US"/>
      </a:defPPr>
      <a:lvl1pPr marL="0" algn="l" defTabSz="685783" rtl="0" eaLnBrk="1" latinLnBrk="0" hangingPunct="1">
        <a:defRPr sz="1351" kern="1200">
          <a:solidFill>
            <a:schemeClr val="tx1"/>
          </a:solidFill>
          <a:latin typeface="+mn-lt"/>
          <a:ea typeface="+mn-ea"/>
          <a:cs typeface="+mn-cs"/>
        </a:defRPr>
      </a:lvl1pPr>
      <a:lvl2pPr marL="342891" algn="l" defTabSz="685783" rtl="0" eaLnBrk="1" latinLnBrk="0" hangingPunct="1">
        <a:defRPr sz="1351" kern="1200">
          <a:solidFill>
            <a:schemeClr val="tx1"/>
          </a:solidFill>
          <a:latin typeface="+mn-lt"/>
          <a:ea typeface="+mn-ea"/>
          <a:cs typeface="+mn-cs"/>
        </a:defRPr>
      </a:lvl2pPr>
      <a:lvl3pPr marL="685783" algn="l" defTabSz="685783" rtl="0" eaLnBrk="1" latinLnBrk="0" hangingPunct="1">
        <a:defRPr sz="1351" kern="1200">
          <a:solidFill>
            <a:schemeClr val="tx1"/>
          </a:solidFill>
          <a:latin typeface="+mn-lt"/>
          <a:ea typeface="+mn-ea"/>
          <a:cs typeface="+mn-cs"/>
        </a:defRPr>
      </a:lvl3pPr>
      <a:lvl4pPr marL="1028674" algn="l" defTabSz="685783" rtl="0" eaLnBrk="1" latinLnBrk="0" hangingPunct="1">
        <a:defRPr sz="1351" kern="1200">
          <a:solidFill>
            <a:schemeClr val="tx1"/>
          </a:solidFill>
          <a:latin typeface="+mn-lt"/>
          <a:ea typeface="+mn-ea"/>
          <a:cs typeface="+mn-cs"/>
        </a:defRPr>
      </a:lvl4pPr>
      <a:lvl5pPr marL="1371566" algn="l" defTabSz="685783" rtl="0" eaLnBrk="1" latinLnBrk="0" hangingPunct="1">
        <a:defRPr sz="1351" kern="1200">
          <a:solidFill>
            <a:schemeClr val="tx1"/>
          </a:solidFill>
          <a:latin typeface="+mn-lt"/>
          <a:ea typeface="+mn-ea"/>
          <a:cs typeface="+mn-cs"/>
        </a:defRPr>
      </a:lvl5pPr>
      <a:lvl6pPr marL="1714457" algn="l" defTabSz="685783" rtl="0" eaLnBrk="1" latinLnBrk="0" hangingPunct="1">
        <a:defRPr sz="1351" kern="1200">
          <a:solidFill>
            <a:schemeClr val="tx1"/>
          </a:solidFill>
          <a:latin typeface="+mn-lt"/>
          <a:ea typeface="+mn-ea"/>
          <a:cs typeface="+mn-cs"/>
        </a:defRPr>
      </a:lvl6pPr>
      <a:lvl7pPr marL="2057349" algn="l" defTabSz="685783" rtl="0" eaLnBrk="1" latinLnBrk="0" hangingPunct="1">
        <a:defRPr sz="1351" kern="1200">
          <a:solidFill>
            <a:schemeClr val="tx1"/>
          </a:solidFill>
          <a:latin typeface="+mn-lt"/>
          <a:ea typeface="+mn-ea"/>
          <a:cs typeface="+mn-cs"/>
        </a:defRPr>
      </a:lvl7pPr>
      <a:lvl8pPr marL="2400240" algn="l" defTabSz="685783" rtl="0" eaLnBrk="1" latinLnBrk="0" hangingPunct="1">
        <a:defRPr sz="1351" kern="1200">
          <a:solidFill>
            <a:schemeClr val="tx1"/>
          </a:solidFill>
          <a:latin typeface="+mn-lt"/>
          <a:ea typeface="+mn-ea"/>
          <a:cs typeface="+mn-cs"/>
        </a:defRPr>
      </a:lvl8pPr>
      <a:lvl9pPr marL="2743131" algn="l" defTabSz="685783" rtl="0" eaLnBrk="1" latinLnBrk="0" hangingPunct="1">
        <a:defRPr sz="1351"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292" userDrawn="1">
          <p15:clr>
            <a:srgbClr val="F26B43"/>
          </p15:clr>
        </p15:guide>
        <p15:guide id="2" orient="horz" pos="226" userDrawn="1">
          <p15:clr>
            <a:srgbClr val="F26B43"/>
          </p15:clr>
        </p15:guide>
        <p15:guide id="3" pos="2868" userDrawn="1">
          <p15:clr>
            <a:srgbClr val="F26B43"/>
          </p15:clr>
        </p15:guide>
        <p15:guide id="4" pos="2892" userDrawn="1">
          <p15:clr>
            <a:srgbClr val="F26B43"/>
          </p15:clr>
        </p15:guide>
        <p15:guide id="5" pos="3403" userDrawn="1">
          <p15:clr>
            <a:srgbClr val="F26B43"/>
          </p15:clr>
        </p15:guide>
        <p15:guide id="6" pos="3424" userDrawn="1">
          <p15:clr>
            <a:srgbClr val="F26B43"/>
          </p15:clr>
        </p15:guide>
        <p15:guide id="7" pos="3935" userDrawn="1">
          <p15:clr>
            <a:srgbClr val="F26B43"/>
          </p15:clr>
        </p15:guide>
        <p15:guide id="8" pos="3959" userDrawn="1">
          <p15:clr>
            <a:srgbClr val="F26B43"/>
          </p15:clr>
        </p15:guide>
        <p15:guide id="9" pos="4468" userDrawn="1">
          <p15:clr>
            <a:srgbClr val="F26B43"/>
          </p15:clr>
        </p15:guide>
        <p15:guide id="10" pos="4491" userDrawn="1">
          <p15:clr>
            <a:srgbClr val="F26B43"/>
          </p15:clr>
        </p15:guide>
        <p15:guide id="11" pos="5000" userDrawn="1">
          <p15:clr>
            <a:srgbClr val="F26B43"/>
          </p15:clr>
        </p15:guide>
        <p15:guide id="12" pos="5024" userDrawn="1">
          <p15:clr>
            <a:srgbClr val="F26B43"/>
          </p15:clr>
        </p15:guide>
        <p15:guide id="13" pos="5535" userDrawn="1">
          <p15:clr>
            <a:srgbClr val="F26B43"/>
          </p15:clr>
        </p15:guide>
        <p15:guide id="14" pos="2336" userDrawn="1">
          <p15:clr>
            <a:srgbClr val="F26B43"/>
          </p15:clr>
        </p15:guide>
        <p15:guide id="15" pos="2359" userDrawn="1">
          <p15:clr>
            <a:srgbClr val="F26B43"/>
          </p15:clr>
        </p15:guide>
        <p15:guide id="16" pos="1827" userDrawn="1">
          <p15:clr>
            <a:srgbClr val="F26B43"/>
          </p15:clr>
        </p15:guide>
        <p15:guide id="17" pos="1803" userDrawn="1">
          <p15:clr>
            <a:srgbClr val="F26B43"/>
          </p15:clr>
        </p15:guide>
        <p15:guide id="18" pos="1292" userDrawn="1">
          <p15:clr>
            <a:srgbClr val="F26B43"/>
          </p15:clr>
        </p15:guide>
        <p15:guide id="19" pos="1271" userDrawn="1">
          <p15:clr>
            <a:srgbClr val="F26B43"/>
          </p15:clr>
        </p15:guide>
        <p15:guide id="20" pos="760" userDrawn="1">
          <p15:clr>
            <a:srgbClr val="F26B43"/>
          </p15:clr>
        </p15:guide>
        <p15:guide id="21" pos="736" userDrawn="1">
          <p15:clr>
            <a:srgbClr val="F26B43"/>
          </p15:clr>
        </p15:guide>
        <p15:guide id="22" pos="227" userDrawn="1">
          <p15:clr>
            <a:srgbClr val="F26B43"/>
          </p15:clr>
        </p15:guide>
        <p15:guide id="23" orient="horz" pos="736" userDrawn="1">
          <p15:clr>
            <a:srgbClr val="F26B43"/>
          </p15:clr>
        </p15:guide>
        <p15:guide id="24" orient="horz" pos="758" userDrawn="1">
          <p15:clr>
            <a:srgbClr val="F26B43"/>
          </p15:clr>
        </p15:guide>
        <p15:guide id="25" orient="horz" pos="1268" userDrawn="1">
          <p15:clr>
            <a:srgbClr val="F26B43"/>
          </p15:clr>
        </p15:guide>
        <p15:guide id="26" orient="horz" pos="1802" userDrawn="1">
          <p15:clr>
            <a:srgbClr val="F26B43"/>
          </p15:clr>
        </p15:guide>
        <p15:guide id="27" orient="horz" pos="1824" userDrawn="1">
          <p15:clr>
            <a:srgbClr val="F26B43"/>
          </p15:clr>
        </p15:guide>
        <p15:guide id="28" orient="horz" pos="2334" userDrawn="1">
          <p15:clr>
            <a:srgbClr val="F26B43"/>
          </p15:clr>
        </p15:guide>
        <p15:guide id="29" orient="horz" pos="2358" userDrawn="1">
          <p15:clr>
            <a:srgbClr val="F26B43"/>
          </p15:clr>
        </p15:guide>
        <p15:guide id="30" orient="horz" pos="2868" userDrawn="1">
          <p15:clr>
            <a:srgbClr val="F26B43"/>
          </p15:clr>
        </p15:guide>
        <p15:guide id="31" orient="horz" pos="2980" userDrawn="1">
          <p15:clr>
            <a:srgbClr val="F26B43"/>
          </p15:clr>
        </p15:guide>
        <p15:guide id="32" orient="horz" pos="3014" userDrawn="1">
          <p15:clr>
            <a:srgbClr val="F26B43"/>
          </p15:clr>
        </p15:guide>
        <p15:guide id="33" orient="horz" pos="3094" userDrawn="1">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60254451"/>
      </p:ext>
    </p:extLst>
  </p:cSld>
  <p:clrMap bg1="lt1" tx1="dk1" bg2="lt2" tx2="dk2" accent1="accent1" accent2="accent2" accent3="accent3" accent4="accent4" accent5="accent5" accent6="accent6" hlink="hlink" folHlink="folHlink"/>
  <p:sldLayoutIdLst>
    <p:sldLayoutId id="2147483857" r:id="rId1"/>
    <p:sldLayoutId id="2147483858" r:id="rId2"/>
    <p:sldLayoutId id="2147483859" r:id="rId3"/>
    <p:sldLayoutId id="2147483860" r:id="rId4"/>
  </p:sldLayoutIdLst>
  <p:txStyles>
    <p:titleStyle>
      <a:lvl1pPr algn="l" defTabSz="685783"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46" indent="-171446" algn="l" defTabSz="685783" rtl="0" eaLnBrk="1" latinLnBrk="0" hangingPunct="1">
        <a:lnSpc>
          <a:spcPct val="90000"/>
        </a:lnSpc>
        <a:spcBef>
          <a:spcPts val="751"/>
        </a:spcBef>
        <a:buFont typeface="Arial" panose="020B0604020202020204" pitchFamily="34" charset="0"/>
        <a:buChar char="•"/>
        <a:defRPr sz="2100" kern="1200">
          <a:solidFill>
            <a:schemeClr val="tx1"/>
          </a:solidFill>
          <a:latin typeface="+mn-lt"/>
          <a:ea typeface="+mn-ea"/>
          <a:cs typeface="+mn-cs"/>
        </a:defRPr>
      </a:lvl1pPr>
      <a:lvl2pPr marL="514338" indent="-171446" algn="l" defTabSz="685783"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29" indent="-171446" algn="l" defTabSz="685783"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21"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4pPr>
      <a:lvl5pPr marL="1543012"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5pPr>
      <a:lvl6pPr marL="1885904"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6pPr>
      <a:lvl7pPr marL="2228795"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7pPr>
      <a:lvl8pPr marL="2571686"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8pPr>
      <a:lvl9pPr marL="2914578"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9pPr>
    </p:bodyStyle>
    <p:otherStyle>
      <a:defPPr>
        <a:defRPr lang="en-US"/>
      </a:defPPr>
      <a:lvl1pPr marL="0" algn="l" defTabSz="685783" rtl="0" eaLnBrk="1" latinLnBrk="0" hangingPunct="1">
        <a:defRPr sz="1351" kern="1200">
          <a:solidFill>
            <a:schemeClr val="tx1"/>
          </a:solidFill>
          <a:latin typeface="+mn-lt"/>
          <a:ea typeface="+mn-ea"/>
          <a:cs typeface="+mn-cs"/>
        </a:defRPr>
      </a:lvl1pPr>
      <a:lvl2pPr marL="342891" algn="l" defTabSz="685783" rtl="0" eaLnBrk="1" latinLnBrk="0" hangingPunct="1">
        <a:defRPr sz="1351" kern="1200">
          <a:solidFill>
            <a:schemeClr val="tx1"/>
          </a:solidFill>
          <a:latin typeface="+mn-lt"/>
          <a:ea typeface="+mn-ea"/>
          <a:cs typeface="+mn-cs"/>
        </a:defRPr>
      </a:lvl2pPr>
      <a:lvl3pPr marL="685783" algn="l" defTabSz="685783" rtl="0" eaLnBrk="1" latinLnBrk="0" hangingPunct="1">
        <a:defRPr sz="1351" kern="1200">
          <a:solidFill>
            <a:schemeClr val="tx1"/>
          </a:solidFill>
          <a:latin typeface="+mn-lt"/>
          <a:ea typeface="+mn-ea"/>
          <a:cs typeface="+mn-cs"/>
        </a:defRPr>
      </a:lvl3pPr>
      <a:lvl4pPr marL="1028674" algn="l" defTabSz="685783" rtl="0" eaLnBrk="1" latinLnBrk="0" hangingPunct="1">
        <a:defRPr sz="1351" kern="1200">
          <a:solidFill>
            <a:schemeClr val="tx1"/>
          </a:solidFill>
          <a:latin typeface="+mn-lt"/>
          <a:ea typeface="+mn-ea"/>
          <a:cs typeface="+mn-cs"/>
        </a:defRPr>
      </a:lvl4pPr>
      <a:lvl5pPr marL="1371566" algn="l" defTabSz="685783" rtl="0" eaLnBrk="1" latinLnBrk="0" hangingPunct="1">
        <a:defRPr sz="1351" kern="1200">
          <a:solidFill>
            <a:schemeClr val="tx1"/>
          </a:solidFill>
          <a:latin typeface="+mn-lt"/>
          <a:ea typeface="+mn-ea"/>
          <a:cs typeface="+mn-cs"/>
        </a:defRPr>
      </a:lvl5pPr>
      <a:lvl6pPr marL="1714457" algn="l" defTabSz="685783" rtl="0" eaLnBrk="1" latinLnBrk="0" hangingPunct="1">
        <a:defRPr sz="1351" kern="1200">
          <a:solidFill>
            <a:schemeClr val="tx1"/>
          </a:solidFill>
          <a:latin typeface="+mn-lt"/>
          <a:ea typeface="+mn-ea"/>
          <a:cs typeface="+mn-cs"/>
        </a:defRPr>
      </a:lvl6pPr>
      <a:lvl7pPr marL="2057349" algn="l" defTabSz="685783" rtl="0" eaLnBrk="1" latinLnBrk="0" hangingPunct="1">
        <a:defRPr sz="1351" kern="1200">
          <a:solidFill>
            <a:schemeClr val="tx1"/>
          </a:solidFill>
          <a:latin typeface="+mn-lt"/>
          <a:ea typeface="+mn-ea"/>
          <a:cs typeface="+mn-cs"/>
        </a:defRPr>
      </a:lvl7pPr>
      <a:lvl8pPr marL="2400240" algn="l" defTabSz="685783" rtl="0" eaLnBrk="1" latinLnBrk="0" hangingPunct="1">
        <a:defRPr sz="1351" kern="1200">
          <a:solidFill>
            <a:schemeClr val="tx1"/>
          </a:solidFill>
          <a:latin typeface="+mn-lt"/>
          <a:ea typeface="+mn-ea"/>
          <a:cs typeface="+mn-cs"/>
        </a:defRPr>
      </a:lvl8pPr>
      <a:lvl9pPr marL="2743131" algn="l" defTabSz="685783" rtl="0" eaLnBrk="1" latinLnBrk="0" hangingPunct="1">
        <a:defRPr sz="1351"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292" userDrawn="1">
          <p15:clr>
            <a:srgbClr val="F26B43"/>
          </p15:clr>
        </p15:guide>
        <p15:guide id="2" orient="horz" pos="226" userDrawn="1">
          <p15:clr>
            <a:srgbClr val="F26B43"/>
          </p15:clr>
        </p15:guide>
        <p15:guide id="3" pos="2868" userDrawn="1">
          <p15:clr>
            <a:srgbClr val="F26B43"/>
          </p15:clr>
        </p15:guide>
        <p15:guide id="4" pos="2892" userDrawn="1">
          <p15:clr>
            <a:srgbClr val="F26B43"/>
          </p15:clr>
        </p15:guide>
        <p15:guide id="5" pos="3403" userDrawn="1">
          <p15:clr>
            <a:srgbClr val="F26B43"/>
          </p15:clr>
        </p15:guide>
        <p15:guide id="6" pos="3424" userDrawn="1">
          <p15:clr>
            <a:srgbClr val="F26B43"/>
          </p15:clr>
        </p15:guide>
        <p15:guide id="7" pos="3935" userDrawn="1">
          <p15:clr>
            <a:srgbClr val="F26B43"/>
          </p15:clr>
        </p15:guide>
        <p15:guide id="8" pos="3959" userDrawn="1">
          <p15:clr>
            <a:srgbClr val="F26B43"/>
          </p15:clr>
        </p15:guide>
        <p15:guide id="9" pos="4468" userDrawn="1">
          <p15:clr>
            <a:srgbClr val="F26B43"/>
          </p15:clr>
        </p15:guide>
        <p15:guide id="10" pos="4491" userDrawn="1">
          <p15:clr>
            <a:srgbClr val="F26B43"/>
          </p15:clr>
        </p15:guide>
        <p15:guide id="11" pos="5000" userDrawn="1">
          <p15:clr>
            <a:srgbClr val="F26B43"/>
          </p15:clr>
        </p15:guide>
        <p15:guide id="12" pos="5024" userDrawn="1">
          <p15:clr>
            <a:srgbClr val="F26B43"/>
          </p15:clr>
        </p15:guide>
        <p15:guide id="13" pos="5535" userDrawn="1">
          <p15:clr>
            <a:srgbClr val="F26B43"/>
          </p15:clr>
        </p15:guide>
        <p15:guide id="14" pos="2336" userDrawn="1">
          <p15:clr>
            <a:srgbClr val="F26B43"/>
          </p15:clr>
        </p15:guide>
        <p15:guide id="15" pos="2359" userDrawn="1">
          <p15:clr>
            <a:srgbClr val="F26B43"/>
          </p15:clr>
        </p15:guide>
        <p15:guide id="16" pos="1827" userDrawn="1">
          <p15:clr>
            <a:srgbClr val="F26B43"/>
          </p15:clr>
        </p15:guide>
        <p15:guide id="17" pos="1803" userDrawn="1">
          <p15:clr>
            <a:srgbClr val="F26B43"/>
          </p15:clr>
        </p15:guide>
        <p15:guide id="18" pos="1292" userDrawn="1">
          <p15:clr>
            <a:srgbClr val="F26B43"/>
          </p15:clr>
        </p15:guide>
        <p15:guide id="19" pos="1271" userDrawn="1">
          <p15:clr>
            <a:srgbClr val="F26B43"/>
          </p15:clr>
        </p15:guide>
        <p15:guide id="20" pos="760" userDrawn="1">
          <p15:clr>
            <a:srgbClr val="F26B43"/>
          </p15:clr>
        </p15:guide>
        <p15:guide id="21" pos="736" userDrawn="1">
          <p15:clr>
            <a:srgbClr val="F26B43"/>
          </p15:clr>
        </p15:guide>
        <p15:guide id="22" pos="227" userDrawn="1">
          <p15:clr>
            <a:srgbClr val="F26B43"/>
          </p15:clr>
        </p15:guide>
        <p15:guide id="23" orient="horz" pos="736" userDrawn="1">
          <p15:clr>
            <a:srgbClr val="F26B43"/>
          </p15:clr>
        </p15:guide>
        <p15:guide id="24" orient="horz" pos="758" userDrawn="1">
          <p15:clr>
            <a:srgbClr val="F26B43"/>
          </p15:clr>
        </p15:guide>
        <p15:guide id="25" orient="horz" pos="1268" userDrawn="1">
          <p15:clr>
            <a:srgbClr val="F26B43"/>
          </p15:clr>
        </p15:guide>
        <p15:guide id="26" orient="horz" pos="1802" userDrawn="1">
          <p15:clr>
            <a:srgbClr val="F26B43"/>
          </p15:clr>
        </p15:guide>
        <p15:guide id="27" orient="horz" pos="1824" userDrawn="1">
          <p15:clr>
            <a:srgbClr val="F26B43"/>
          </p15:clr>
        </p15:guide>
        <p15:guide id="28" orient="horz" pos="2334" userDrawn="1">
          <p15:clr>
            <a:srgbClr val="F26B43"/>
          </p15:clr>
        </p15:guide>
        <p15:guide id="29" orient="horz" pos="2358" userDrawn="1">
          <p15:clr>
            <a:srgbClr val="F26B43"/>
          </p15:clr>
        </p15:guide>
        <p15:guide id="30" orient="horz" pos="2868" userDrawn="1">
          <p15:clr>
            <a:srgbClr val="F26B43"/>
          </p15:clr>
        </p15:guide>
        <p15:guide id="31" orient="horz" pos="2980" userDrawn="1">
          <p15:clr>
            <a:srgbClr val="F26B43"/>
          </p15:clr>
        </p15:guide>
        <p15:guide id="32" orient="horz" pos="3014" userDrawn="1">
          <p15:clr>
            <a:srgbClr val="F26B43"/>
          </p15:clr>
        </p15:guide>
        <p15:guide id="33" orient="horz" pos="3094" userDrawn="1">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191670353"/>
      </p:ext>
    </p:extLst>
  </p:cSld>
  <p:clrMap bg1="lt1" tx1="dk1" bg2="lt2" tx2="dk2" accent1="accent1" accent2="accent2" accent3="accent3" accent4="accent4" accent5="accent5" accent6="accent6" hlink="hlink" folHlink="folHlink"/>
  <p:sldLayoutIdLst>
    <p:sldLayoutId id="2147483823" r:id="rId1"/>
    <p:sldLayoutId id="2147483824" r:id="rId2"/>
    <p:sldLayoutId id="2147483825" r:id="rId3"/>
    <p:sldLayoutId id="2147483826" r:id="rId4"/>
  </p:sldLayoutIdLst>
  <p:txStyles>
    <p:titleStyle>
      <a:lvl1pPr algn="l" defTabSz="685783"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46" indent="-171446" algn="l" defTabSz="685783" rtl="0" eaLnBrk="1" latinLnBrk="0" hangingPunct="1">
        <a:lnSpc>
          <a:spcPct val="90000"/>
        </a:lnSpc>
        <a:spcBef>
          <a:spcPts val="751"/>
        </a:spcBef>
        <a:buFont typeface="Arial" panose="020B0604020202020204" pitchFamily="34" charset="0"/>
        <a:buChar char="•"/>
        <a:defRPr sz="2100" kern="1200">
          <a:solidFill>
            <a:schemeClr val="tx1"/>
          </a:solidFill>
          <a:latin typeface="+mn-lt"/>
          <a:ea typeface="+mn-ea"/>
          <a:cs typeface="+mn-cs"/>
        </a:defRPr>
      </a:lvl1pPr>
      <a:lvl2pPr marL="514338" indent="-171446" algn="l" defTabSz="685783"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29" indent="-171446" algn="l" defTabSz="685783"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21"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4pPr>
      <a:lvl5pPr marL="1543012"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5pPr>
      <a:lvl6pPr marL="1885904"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6pPr>
      <a:lvl7pPr marL="2228795"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7pPr>
      <a:lvl8pPr marL="2571686"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8pPr>
      <a:lvl9pPr marL="2914578"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9pPr>
    </p:bodyStyle>
    <p:otherStyle>
      <a:defPPr>
        <a:defRPr lang="en-US"/>
      </a:defPPr>
      <a:lvl1pPr marL="0" algn="l" defTabSz="685783" rtl="0" eaLnBrk="1" latinLnBrk="0" hangingPunct="1">
        <a:defRPr sz="1351" kern="1200">
          <a:solidFill>
            <a:schemeClr val="tx1"/>
          </a:solidFill>
          <a:latin typeface="+mn-lt"/>
          <a:ea typeface="+mn-ea"/>
          <a:cs typeface="+mn-cs"/>
        </a:defRPr>
      </a:lvl1pPr>
      <a:lvl2pPr marL="342891" algn="l" defTabSz="685783" rtl="0" eaLnBrk="1" latinLnBrk="0" hangingPunct="1">
        <a:defRPr sz="1351" kern="1200">
          <a:solidFill>
            <a:schemeClr val="tx1"/>
          </a:solidFill>
          <a:latin typeface="+mn-lt"/>
          <a:ea typeface="+mn-ea"/>
          <a:cs typeface="+mn-cs"/>
        </a:defRPr>
      </a:lvl2pPr>
      <a:lvl3pPr marL="685783" algn="l" defTabSz="685783" rtl="0" eaLnBrk="1" latinLnBrk="0" hangingPunct="1">
        <a:defRPr sz="1351" kern="1200">
          <a:solidFill>
            <a:schemeClr val="tx1"/>
          </a:solidFill>
          <a:latin typeface="+mn-lt"/>
          <a:ea typeface="+mn-ea"/>
          <a:cs typeface="+mn-cs"/>
        </a:defRPr>
      </a:lvl3pPr>
      <a:lvl4pPr marL="1028674" algn="l" defTabSz="685783" rtl="0" eaLnBrk="1" latinLnBrk="0" hangingPunct="1">
        <a:defRPr sz="1351" kern="1200">
          <a:solidFill>
            <a:schemeClr val="tx1"/>
          </a:solidFill>
          <a:latin typeface="+mn-lt"/>
          <a:ea typeface="+mn-ea"/>
          <a:cs typeface="+mn-cs"/>
        </a:defRPr>
      </a:lvl4pPr>
      <a:lvl5pPr marL="1371566" algn="l" defTabSz="685783" rtl="0" eaLnBrk="1" latinLnBrk="0" hangingPunct="1">
        <a:defRPr sz="1351" kern="1200">
          <a:solidFill>
            <a:schemeClr val="tx1"/>
          </a:solidFill>
          <a:latin typeface="+mn-lt"/>
          <a:ea typeface="+mn-ea"/>
          <a:cs typeface="+mn-cs"/>
        </a:defRPr>
      </a:lvl5pPr>
      <a:lvl6pPr marL="1714457" algn="l" defTabSz="685783" rtl="0" eaLnBrk="1" latinLnBrk="0" hangingPunct="1">
        <a:defRPr sz="1351" kern="1200">
          <a:solidFill>
            <a:schemeClr val="tx1"/>
          </a:solidFill>
          <a:latin typeface="+mn-lt"/>
          <a:ea typeface="+mn-ea"/>
          <a:cs typeface="+mn-cs"/>
        </a:defRPr>
      </a:lvl6pPr>
      <a:lvl7pPr marL="2057349" algn="l" defTabSz="685783" rtl="0" eaLnBrk="1" latinLnBrk="0" hangingPunct="1">
        <a:defRPr sz="1351" kern="1200">
          <a:solidFill>
            <a:schemeClr val="tx1"/>
          </a:solidFill>
          <a:latin typeface="+mn-lt"/>
          <a:ea typeface="+mn-ea"/>
          <a:cs typeface="+mn-cs"/>
        </a:defRPr>
      </a:lvl7pPr>
      <a:lvl8pPr marL="2400240" algn="l" defTabSz="685783" rtl="0" eaLnBrk="1" latinLnBrk="0" hangingPunct="1">
        <a:defRPr sz="1351" kern="1200">
          <a:solidFill>
            <a:schemeClr val="tx1"/>
          </a:solidFill>
          <a:latin typeface="+mn-lt"/>
          <a:ea typeface="+mn-ea"/>
          <a:cs typeface="+mn-cs"/>
        </a:defRPr>
      </a:lvl8pPr>
      <a:lvl9pPr marL="2743131" algn="l" defTabSz="685783" rtl="0" eaLnBrk="1" latinLnBrk="0" hangingPunct="1">
        <a:defRPr sz="1351"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292" userDrawn="1">
          <p15:clr>
            <a:srgbClr val="F26B43"/>
          </p15:clr>
        </p15:guide>
        <p15:guide id="2" orient="horz" pos="226" userDrawn="1">
          <p15:clr>
            <a:srgbClr val="F26B43"/>
          </p15:clr>
        </p15:guide>
        <p15:guide id="3" pos="2868" userDrawn="1">
          <p15:clr>
            <a:srgbClr val="F26B43"/>
          </p15:clr>
        </p15:guide>
        <p15:guide id="4" pos="2892" userDrawn="1">
          <p15:clr>
            <a:srgbClr val="F26B43"/>
          </p15:clr>
        </p15:guide>
        <p15:guide id="5" pos="3403" userDrawn="1">
          <p15:clr>
            <a:srgbClr val="F26B43"/>
          </p15:clr>
        </p15:guide>
        <p15:guide id="6" pos="3424" userDrawn="1">
          <p15:clr>
            <a:srgbClr val="F26B43"/>
          </p15:clr>
        </p15:guide>
        <p15:guide id="7" pos="3935" userDrawn="1">
          <p15:clr>
            <a:srgbClr val="F26B43"/>
          </p15:clr>
        </p15:guide>
        <p15:guide id="8" pos="3959" userDrawn="1">
          <p15:clr>
            <a:srgbClr val="F26B43"/>
          </p15:clr>
        </p15:guide>
        <p15:guide id="9" pos="4468" userDrawn="1">
          <p15:clr>
            <a:srgbClr val="F26B43"/>
          </p15:clr>
        </p15:guide>
        <p15:guide id="10" pos="4491" userDrawn="1">
          <p15:clr>
            <a:srgbClr val="F26B43"/>
          </p15:clr>
        </p15:guide>
        <p15:guide id="11" pos="5000" userDrawn="1">
          <p15:clr>
            <a:srgbClr val="F26B43"/>
          </p15:clr>
        </p15:guide>
        <p15:guide id="12" pos="5024" userDrawn="1">
          <p15:clr>
            <a:srgbClr val="F26B43"/>
          </p15:clr>
        </p15:guide>
        <p15:guide id="13" pos="5535" userDrawn="1">
          <p15:clr>
            <a:srgbClr val="F26B43"/>
          </p15:clr>
        </p15:guide>
        <p15:guide id="14" pos="2336" userDrawn="1">
          <p15:clr>
            <a:srgbClr val="F26B43"/>
          </p15:clr>
        </p15:guide>
        <p15:guide id="15" pos="2359" userDrawn="1">
          <p15:clr>
            <a:srgbClr val="F26B43"/>
          </p15:clr>
        </p15:guide>
        <p15:guide id="16" pos="1827" userDrawn="1">
          <p15:clr>
            <a:srgbClr val="F26B43"/>
          </p15:clr>
        </p15:guide>
        <p15:guide id="17" pos="1803" userDrawn="1">
          <p15:clr>
            <a:srgbClr val="F26B43"/>
          </p15:clr>
        </p15:guide>
        <p15:guide id="18" pos="1292" userDrawn="1">
          <p15:clr>
            <a:srgbClr val="F26B43"/>
          </p15:clr>
        </p15:guide>
        <p15:guide id="19" pos="1271" userDrawn="1">
          <p15:clr>
            <a:srgbClr val="F26B43"/>
          </p15:clr>
        </p15:guide>
        <p15:guide id="20" pos="760" userDrawn="1">
          <p15:clr>
            <a:srgbClr val="F26B43"/>
          </p15:clr>
        </p15:guide>
        <p15:guide id="21" pos="736" userDrawn="1">
          <p15:clr>
            <a:srgbClr val="F26B43"/>
          </p15:clr>
        </p15:guide>
        <p15:guide id="22" pos="227" userDrawn="1">
          <p15:clr>
            <a:srgbClr val="F26B43"/>
          </p15:clr>
        </p15:guide>
        <p15:guide id="23" orient="horz" pos="736" userDrawn="1">
          <p15:clr>
            <a:srgbClr val="F26B43"/>
          </p15:clr>
        </p15:guide>
        <p15:guide id="24" orient="horz" pos="758" userDrawn="1">
          <p15:clr>
            <a:srgbClr val="F26B43"/>
          </p15:clr>
        </p15:guide>
        <p15:guide id="25" orient="horz" pos="1268" userDrawn="1">
          <p15:clr>
            <a:srgbClr val="F26B43"/>
          </p15:clr>
        </p15:guide>
        <p15:guide id="26" orient="horz" pos="1802" userDrawn="1">
          <p15:clr>
            <a:srgbClr val="F26B43"/>
          </p15:clr>
        </p15:guide>
        <p15:guide id="27" orient="horz" pos="1824" userDrawn="1">
          <p15:clr>
            <a:srgbClr val="F26B43"/>
          </p15:clr>
        </p15:guide>
        <p15:guide id="28" orient="horz" pos="2334" userDrawn="1">
          <p15:clr>
            <a:srgbClr val="F26B43"/>
          </p15:clr>
        </p15:guide>
        <p15:guide id="29" orient="horz" pos="2358" userDrawn="1">
          <p15:clr>
            <a:srgbClr val="F26B43"/>
          </p15:clr>
        </p15:guide>
        <p15:guide id="30" orient="horz" pos="2868" userDrawn="1">
          <p15:clr>
            <a:srgbClr val="F26B43"/>
          </p15:clr>
        </p15:guide>
        <p15:guide id="31" orient="horz" pos="2980" userDrawn="1">
          <p15:clr>
            <a:srgbClr val="F26B43"/>
          </p15:clr>
        </p15:guide>
        <p15:guide id="32" orient="horz" pos="3014" userDrawn="1">
          <p15:clr>
            <a:srgbClr val="F26B43"/>
          </p15:clr>
        </p15:guide>
        <p15:guide id="33" orient="horz" pos="3094" userDrawn="1">
          <p15:clr>
            <a:srgbClr val="F26B43"/>
          </p15:clr>
        </p15:guide>
      </p15:sldGuideLst>
    </p:ext>
  </p:extLst>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D495246-BB3A-4EF7-B14D-6760A4179D95}"/>
              </a:ext>
            </a:extLst>
          </p:cNvPr>
          <p:cNvSpPr>
            <a:spLocks noGrp="1"/>
          </p:cNvSpPr>
          <p:nvPr>
            <p:ph type="title"/>
          </p:nvPr>
        </p:nvSpPr>
        <p:spPr>
          <a:xfrm>
            <a:off x="628651" y="273844"/>
            <a:ext cx="7886700" cy="994172"/>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10DDD2EF-2F1D-43A5-B7E7-9C90853DD998}"/>
              </a:ext>
            </a:extLst>
          </p:cNvPr>
          <p:cNvSpPr>
            <a:spLocks noGrp="1"/>
          </p:cNvSpPr>
          <p:nvPr>
            <p:ph type="body" idx="1"/>
          </p:nvPr>
        </p:nvSpPr>
        <p:spPr>
          <a:xfrm>
            <a:off x="628651" y="1369219"/>
            <a:ext cx="7886700" cy="3263504"/>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a:extLst>
              <a:ext uri="{FF2B5EF4-FFF2-40B4-BE49-F238E27FC236}">
                <a16:creationId xmlns:a16="http://schemas.microsoft.com/office/drawing/2014/main" id="{14596D7A-8DDD-4D6D-BB3A-3014DF9B9D73}"/>
              </a:ext>
            </a:extLst>
          </p:cNvPr>
          <p:cNvSpPr>
            <a:spLocks noGrp="1"/>
          </p:cNvSpPr>
          <p:nvPr>
            <p:ph type="dt" sz="half" idx="2"/>
          </p:nvPr>
        </p:nvSpPr>
        <p:spPr>
          <a:xfrm>
            <a:off x="628651"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24835636-296C-4545-A197-73BBB4615898}" type="datetimeFigureOut">
              <a:rPr lang="en-GB" smtClean="0"/>
              <a:t>04/11/2022</a:t>
            </a:fld>
            <a:endParaRPr lang="en-GB"/>
          </a:p>
        </p:txBody>
      </p:sp>
      <p:sp>
        <p:nvSpPr>
          <p:cNvPr id="5" name="Footer Placeholder 4">
            <a:extLst>
              <a:ext uri="{FF2B5EF4-FFF2-40B4-BE49-F238E27FC236}">
                <a16:creationId xmlns:a16="http://schemas.microsoft.com/office/drawing/2014/main" id="{81E880EF-FB1A-46BD-B564-9BCB633D7176}"/>
              </a:ext>
            </a:extLst>
          </p:cNvPr>
          <p:cNvSpPr>
            <a:spLocks noGrp="1"/>
          </p:cNvSpPr>
          <p:nvPr>
            <p:ph type="ftr" sz="quarter" idx="3"/>
          </p:nvPr>
        </p:nvSpPr>
        <p:spPr>
          <a:xfrm>
            <a:off x="3028951"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B399FA7-C58C-40B5-B58B-81918936C876}"/>
              </a:ext>
            </a:extLst>
          </p:cNvPr>
          <p:cNvSpPr>
            <a:spLocks noGrp="1"/>
          </p:cNvSpPr>
          <p:nvPr>
            <p:ph type="sldNum" sz="quarter" idx="4"/>
          </p:nvPr>
        </p:nvSpPr>
        <p:spPr>
          <a:xfrm>
            <a:off x="6457951"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2C865D80-E73B-4153-B704-B9F48F729C1C}" type="slidenum">
              <a:rPr lang="en-GB" smtClean="0"/>
              <a:t>‹#›</a:t>
            </a:fld>
            <a:endParaRPr lang="en-GB"/>
          </a:p>
        </p:txBody>
      </p:sp>
    </p:spTree>
    <p:extLst>
      <p:ext uri="{BB962C8B-B14F-4D97-AF65-F5344CB8AC3E}">
        <p14:creationId xmlns:p14="http://schemas.microsoft.com/office/powerpoint/2010/main" val="202999929"/>
      </p:ext>
    </p:extLst>
  </p:cSld>
  <p:clrMap bg1="lt1" tx1="dk1" bg2="lt2" tx2="dk2" accent1="accent1" accent2="accent2" accent3="accent3" accent4="accent4" accent5="accent5" accent6="accent6" hlink="hlink" folHlink="folHlink"/>
  <p:sldLayoutIdLst>
    <p:sldLayoutId id="2147483866" r:id="rId1"/>
    <p:sldLayoutId id="2147483867" r:id="rId2"/>
    <p:sldLayoutId id="2147483868" r:id="rId3"/>
    <p:sldLayoutId id="2147483869" r:id="rId4"/>
    <p:sldLayoutId id="2147483870" r:id="rId5"/>
    <p:sldLayoutId id="2147483871" r:id="rId6"/>
    <p:sldLayoutId id="2147483872" r:id="rId7"/>
    <p:sldLayoutId id="2147483873" r:id="rId8"/>
    <p:sldLayoutId id="2147483874" r:id="rId9"/>
    <p:sldLayoutId id="2147483875" r:id="rId10"/>
    <p:sldLayoutId id="2147483876" r:id="rId11"/>
    <p:sldLayoutId id="2147483877" r:id="rId12"/>
    <p:sldLayoutId id="2147483878" r:id="rId13"/>
  </p:sldLayoutIdLst>
  <p:txStyles>
    <p:titleStyle>
      <a:lvl1pPr algn="l" defTabSz="685783" rtl="0" eaLnBrk="1" latinLnBrk="0" hangingPunct="1">
        <a:lnSpc>
          <a:spcPct val="90000"/>
        </a:lnSpc>
        <a:spcBef>
          <a:spcPct val="0"/>
        </a:spcBef>
        <a:buNone/>
        <a:defRPr sz="2700" kern="1200">
          <a:solidFill>
            <a:schemeClr val="tx1"/>
          </a:solidFill>
          <a:latin typeface="Arial" panose="020B0604020202020204" pitchFamily="34" charset="0"/>
          <a:ea typeface="+mj-ea"/>
          <a:cs typeface="Arial" panose="020B0604020202020204" pitchFamily="34" charset="0"/>
        </a:defRPr>
      </a:lvl1pPr>
    </p:titleStyle>
    <p:bodyStyle>
      <a:lvl1pPr marL="171446" indent="-171446" algn="l" defTabSz="685783" rtl="0" eaLnBrk="1" latinLnBrk="0" hangingPunct="1">
        <a:lnSpc>
          <a:spcPct val="90000"/>
        </a:lnSpc>
        <a:spcBef>
          <a:spcPts val="751"/>
        </a:spcBef>
        <a:buFont typeface="Arial" panose="020B0604020202020204" pitchFamily="34" charset="0"/>
        <a:buChar char="•"/>
        <a:defRPr sz="2100" kern="1200">
          <a:solidFill>
            <a:schemeClr val="tx1"/>
          </a:solidFill>
          <a:latin typeface="Arial" panose="020B0604020202020204" pitchFamily="34" charset="0"/>
          <a:ea typeface="+mn-ea"/>
          <a:cs typeface="Arial" panose="020B0604020202020204" pitchFamily="34" charset="0"/>
        </a:defRPr>
      </a:lvl1pPr>
      <a:lvl2pPr marL="514338" indent="-171446" algn="l" defTabSz="685783" rtl="0" eaLnBrk="1" latinLnBrk="0" hangingPunct="1">
        <a:lnSpc>
          <a:spcPct val="90000"/>
        </a:lnSpc>
        <a:spcBef>
          <a:spcPts val="375"/>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2pPr>
      <a:lvl3pPr marL="857229" indent="-171446" algn="l" defTabSz="685783" rtl="0" eaLnBrk="1" latinLnBrk="0" hangingPunct="1">
        <a:lnSpc>
          <a:spcPct val="90000"/>
        </a:lnSpc>
        <a:spcBef>
          <a:spcPts val="375"/>
        </a:spcBef>
        <a:buFont typeface="Arial" panose="020B0604020202020204" pitchFamily="34" charset="0"/>
        <a:buChar char="•"/>
        <a:defRPr sz="1500" kern="1200">
          <a:solidFill>
            <a:schemeClr val="tx1"/>
          </a:solidFill>
          <a:latin typeface="Arial" panose="020B0604020202020204" pitchFamily="34" charset="0"/>
          <a:ea typeface="+mn-ea"/>
          <a:cs typeface="Arial" panose="020B0604020202020204" pitchFamily="34" charset="0"/>
        </a:defRPr>
      </a:lvl3pPr>
      <a:lvl4pPr marL="1200121"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Arial" panose="020B0604020202020204" pitchFamily="34" charset="0"/>
          <a:ea typeface="+mn-ea"/>
          <a:cs typeface="Arial" panose="020B0604020202020204" pitchFamily="34" charset="0"/>
        </a:defRPr>
      </a:lvl4pPr>
      <a:lvl5pPr marL="1543012"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Arial" panose="020B0604020202020204" pitchFamily="34" charset="0"/>
          <a:ea typeface="+mn-ea"/>
          <a:cs typeface="Arial" panose="020B0604020202020204" pitchFamily="34" charset="0"/>
        </a:defRPr>
      </a:lvl5pPr>
      <a:lvl6pPr marL="1885904"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6pPr>
      <a:lvl7pPr marL="2228795"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7pPr>
      <a:lvl8pPr marL="2571686"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8pPr>
      <a:lvl9pPr marL="2914578"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9pPr>
    </p:bodyStyle>
    <p:otherStyle>
      <a:defPPr>
        <a:defRPr lang="en-US"/>
      </a:defPPr>
      <a:lvl1pPr marL="0" algn="l" defTabSz="685783" rtl="0" eaLnBrk="1" latinLnBrk="0" hangingPunct="1">
        <a:defRPr sz="1351" kern="1200">
          <a:solidFill>
            <a:schemeClr val="tx1"/>
          </a:solidFill>
          <a:latin typeface="+mn-lt"/>
          <a:ea typeface="+mn-ea"/>
          <a:cs typeface="+mn-cs"/>
        </a:defRPr>
      </a:lvl1pPr>
      <a:lvl2pPr marL="342891" algn="l" defTabSz="685783" rtl="0" eaLnBrk="1" latinLnBrk="0" hangingPunct="1">
        <a:defRPr sz="1351" kern="1200">
          <a:solidFill>
            <a:schemeClr val="tx1"/>
          </a:solidFill>
          <a:latin typeface="+mn-lt"/>
          <a:ea typeface="+mn-ea"/>
          <a:cs typeface="+mn-cs"/>
        </a:defRPr>
      </a:lvl2pPr>
      <a:lvl3pPr marL="685783" algn="l" defTabSz="685783" rtl="0" eaLnBrk="1" latinLnBrk="0" hangingPunct="1">
        <a:defRPr sz="1351" kern="1200">
          <a:solidFill>
            <a:schemeClr val="tx1"/>
          </a:solidFill>
          <a:latin typeface="+mn-lt"/>
          <a:ea typeface="+mn-ea"/>
          <a:cs typeface="+mn-cs"/>
        </a:defRPr>
      </a:lvl3pPr>
      <a:lvl4pPr marL="1028674" algn="l" defTabSz="685783" rtl="0" eaLnBrk="1" latinLnBrk="0" hangingPunct="1">
        <a:defRPr sz="1351" kern="1200">
          <a:solidFill>
            <a:schemeClr val="tx1"/>
          </a:solidFill>
          <a:latin typeface="+mn-lt"/>
          <a:ea typeface="+mn-ea"/>
          <a:cs typeface="+mn-cs"/>
        </a:defRPr>
      </a:lvl4pPr>
      <a:lvl5pPr marL="1371566" algn="l" defTabSz="685783" rtl="0" eaLnBrk="1" latinLnBrk="0" hangingPunct="1">
        <a:defRPr sz="1351" kern="1200">
          <a:solidFill>
            <a:schemeClr val="tx1"/>
          </a:solidFill>
          <a:latin typeface="+mn-lt"/>
          <a:ea typeface="+mn-ea"/>
          <a:cs typeface="+mn-cs"/>
        </a:defRPr>
      </a:lvl5pPr>
      <a:lvl6pPr marL="1714457" algn="l" defTabSz="685783" rtl="0" eaLnBrk="1" latinLnBrk="0" hangingPunct="1">
        <a:defRPr sz="1351" kern="1200">
          <a:solidFill>
            <a:schemeClr val="tx1"/>
          </a:solidFill>
          <a:latin typeface="+mn-lt"/>
          <a:ea typeface="+mn-ea"/>
          <a:cs typeface="+mn-cs"/>
        </a:defRPr>
      </a:lvl6pPr>
      <a:lvl7pPr marL="2057349" algn="l" defTabSz="685783" rtl="0" eaLnBrk="1" latinLnBrk="0" hangingPunct="1">
        <a:defRPr sz="1351" kern="1200">
          <a:solidFill>
            <a:schemeClr val="tx1"/>
          </a:solidFill>
          <a:latin typeface="+mn-lt"/>
          <a:ea typeface="+mn-ea"/>
          <a:cs typeface="+mn-cs"/>
        </a:defRPr>
      </a:lvl7pPr>
      <a:lvl8pPr marL="2400240" algn="l" defTabSz="685783" rtl="0" eaLnBrk="1" latinLnBrk="0" hangingPunct="1">
        <a:defRPr sz="1351" kern="1200">
          <a:solidFill>
            <a:schemeClr val="tx1"/>
          </a:solidFill>
          <a:latin typeface="+mn-lt"/>
          <a:ea typeface="+mn-ea"/>
          <a:cs typeface="+mn-cs"/>
        </a:defRPr>
      </a:lvl8pPr>
      <a:lvl9pPr marL="2743131" algn="l" defTabSz="685783" rtl="0" eaLnBrk="1" latinLnBrk="0" hangingPunct="1">
        <a:defRPr sz="1351"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10711432"/>
      </p:ext>
    </p:extLst>
  </p:cSld>
  <p:clrMap bg1="lt1" tx1="dk1" bg2="lt2" tx2="dk2" accent1="accent1" accent2="accent2" accent3="accent3" accent4="accent4" accent5="accent5" accent6="accent6" hlink="hlink" folHlink="folHlink"/>
  <p:sldLayoutIdLst>
    <p:sldLayoutId id="2147483881" r:id="rId1"/>
    <p:sldLayoutId id="2147483882" r:id="rId2"/>
    <p:sldLayoutId id="2147483883" r:id="rId3"/>
    <p:sldLayoutId id="2147483884" r:id="rId4"/>
  </p:sldLayoutIdLst>
  <p:txStyles>
    <p:titleStyle>
      <a:lvl1pPr algn="l" defTabSz="685783"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46" indent="-171446" algn="l" defTabSz="685783" rtl="0" eaLnBrk="1" latinLnBrk="0" hangingPunct="1">
        <a:lnSpc>
          <a:spcPct val="90000"/>
        </a:lnSpc>
        <a:spcBef>
          <a:spcPts val="751"/>
        </a:spcBef>
        <a:buFont typeface="Arial" panose="020B0604020202020204" pitchFamily="34" charset="0"/>
        <a:buChar char="•"/>
        <a:defRPr sz="2100" kern="1200">
          <a:solidFill>
            <a:schemeClr val="tx1"/>
          </a:solidFill>
          <a:latin typeface="+mn-lt"/>
          <a:ea typeface="+mn-ea"/>
          <a:cs typeface="+mn-cs"/>
        </a:defRPr>
      </a:lvl1pPr>
      <a:lvl2pPr marL="514338" indent="-171446" algn="l" defTabSz="685783"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29" indent="-171446" algn="l" defTabSz="685783"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21"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4pPr>
      <a:lvl5pPr marL="1543012"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5pPr>
      <a:lvl6pPr marL="1885904"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6pPr>
      <a:lvl7pPr marL="2228795"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7pPr>
      <a:lvl8pPr marL="2571686"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8pPr>
      <a:lvl9pPr marL="2914578"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9pPr>
    </p:bodyStyle>
    <p:otherStyle>
      <a:defPPr>
        <a:defRPr lang="en-US"/>
      </a:defPPr>
      <a:lvl1pPr marL="0" algn="l" defTabSz="685783" rtl="0" eaLnBrk="1" latinLnBrk="0" hangingPunct="1">
        <a:defRPr sz="1351" kern="1200">
          <a:solidFill>
            <a:schemeClr val="tx1"/>
          </a:solidFill>
          <a:latin typeface="+mn-lt"/>
          <a:ea typeface="+mn-ea"/>
          <a:cs typeface="+mn-cs"/>
        </a:defRPr>
      </a:lvl1pPr>
      <a:lvl2pPr marL="342891" algn="l" defTabSz="685783" rtl="0" eaLnBrk="1" latinLnBrk="0" hangingPunct="1">
        <a:defRPr sz="1351" kern="1200">
          <a:solidFill>
            <a:schemeClr val="tx1"/>
          </a:solidFill>
          <a:latin typeface="+mn-lt"/>
          <a:ea typeface="+mn-ea"/>
          <a:cs typeface="+mn-cs"/>
        </a:defRPr>
      </a:lvl2pPr>
      <a:lvl3pPr marL="685783" algn="l" defTabSz="685783" rtl="0" eaLnBrk="1" latinLnBrk="0" hangingPunct="1">
        <a:defRPr sz="1351" kern="1200">
          <a:solidFill>
            <a:schemeClr val="tx1"/>
          </a:solidFill>
          <a:latin typeface="+mn-lt"/>
          <a:ea typeface="+mn-ea"/>
          <a:cs typeface="+mn-cs"/>
        </a:defRPr>
      </a:lvl3pPr>
      <a:lvl4pPr marL="1028674" algn="l" defTabSz="685783" rtl="0" eaLnBrk="1" latinLnBrk="0" hangingPunct="1">
        <a:defRPr sz="1351" kern="1200">
          <a:solidFill>
            <a:schemeClr val="tx1"/>
          </a:solidFill>
          <a:latin typeface="+mn-lt"/>
          <a:ea typeface="+mn-ea"/>
          <a:cs typeface="+mn-cs"/>
        </a:defRPr>
      </a:lvl4pPr>
      <a:lvl5pPr marL="1371566" algn="l" defTabSz="685783" rtl="0" eaLnBrk="1" latinLnBrk="0" hangingPunct="1">
        <a:defRPr sz="1351" kern="1200">
          <a:solidFill>
            <a:schemeClr val="tx1"/>
          </a:solidFill>
          <a:latin typeface="+mn-lt"/>
          <a:ea typeface="+mn-ea"/>
          <a:cs typeface="+mn-cs"/>
        </a:defRPr>
      </a:lvl5pPr>
      <a:lvl6pPr marL="1714457" algn="l" defTabSz="685783" rtl="0" eaLnBrk="1" latinLnBrk="0" hangingPunct="1">
        <a:defRPr sz="1351" kern="1200">
          <a:solidFill>
            <a:schemeClr val="tx1"/>
          </a:solidFill>
          <a:latin typeface="+mn-lt"/>
          <a:ea typeface="+mn-ea"/>
          <a:cs typeface="+mn-cs"/>
        </a:defRPr>
      </a:lvl6pPr>
      <a:lvl7pPr marL="2057349" algn="l" defTabSz="685783" rtl="0" eaLnBrk="1" latinLnBrk="0" hangingPunct="1">
        <a:defRPr sz="1351" kern="1200">
          <a:solidFill>
            <a:schemeClr val="tx1"/>
          </a:solidFill>
          <a:latin typeface="+mn-lt"/>
          <a:ea typeface="+mn-ea"/>
          <a:cs typeface="+mn-cs"/>
        </a:defRPr>
      </a:lvl7pPr>
      <a:lvl8pPr marL="2400240" algn="l" defTabSz="685783" rtl="0" eaLnBrk="1" latinLnBrk="0" hangingPunct="1">
        <a:defRPr sz="1351" kern="1200">
          <a:solidFill>
            <a:schemeClr val="tx1"/>
          </a:solidFill>
          <a:latin typeface="+mn-lt"/>
          <a:ea typeface="+mn-ea"/>
          <a:cs typeface="+mn-cs"/>
        </a:defRPr>
      </a:lvl8pPr>
      <a:lvl9pPr marL="2743131" algn="l" defTabSz="685783" rtl="0" eaLnBrk="1" latinLnBrk="0" hangingPunct="1">
        <a:defRPr sz="1351"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292" userDrawn="1">
          <p15:clr>
            <a:srgbClr val="F26B43"/>
          </p15:clr>
        </p15:guide>
        <p15:guide id="2" orient="horz" pos="226" userDrawn="1">
          <p15:clr>
            <a:srgbClr val="F26B43"/>
          </p15:clr>
        </p15:guide>
        <p15:guide id="3" pos="2868" userDrawn="1">
          <p15:clr>
            <a:srgbClr val="F26B43"/>
          </p15:clr>
        </p15:guide>
        <p15:guide id="4" pos="2892" userDrawn="1">
          <p15:clr>
            <a:srgbClr val="F26B43"/>
          </p15:clr>
        </p15:guide>
        <p15:guide id="5" pos="3403" userDrawn="1">
          <p15:clr>
            <a:srgbClr val="F26B43"/>
          </p15:clr>
        </p15:guide>
        <p15:guide id="6" pos="3424" userDrawn="1">
          <p15:clr>
            <a:srgbClr val="F26B43"/>
          </p15:clr>
        </p15:guide>
        <p15:guide id="7" pos="3935" userDrawn="1">
          <p15:clr>
            <a:srgbClr val="F26B43"/>
          </p15:clr>
        </p15:guide>
        <p15:guide id="8" pos="3959" userDrawn="1">
          <p15:clr>
            <a:srgbClr val="F26B43"/>
          </p15:clr>
        </p15:guide>
        <p15:guide id="9" pos="4468" userDrawn="1">
          <p15:clr>
            <a:srgbClr val="F26B43"/>
          </p15:clr>
        </p15:guide>
        <p15:guide id="10" pos="4491" userDrawn="1">
          <p15:clr>
            <a:srgbClr val="F26B43"/>
          </p15:clr>
        </p15:guide>
        <p15:guide id="11" pos="5000" userDrawn="1">
          <p15:clr>
            <a:srgbClr val="F26B43"/>
          </p15:clr>
        </p15:guide>
        <p15:guide id="12" pos="5024" userDrawn="1">
          <p15:clr>
            <a:srgbClr val="F26B43"/>
          </p15:clr>
        </p15:guide>
        <p15:guide id="13" pos="5535" userDrawn="1">
          <p15:clr>
            <a:srgbClr val="F26B43"/>
          </p15:clr>
        </p15:guide>
        <p15:guide id="14" pos="2336" userDrawn="1">
          <p15:clr>
            <a:srgbClr val="F26B43"/>
          </p15:clr>
        </p15:guide>
        <p15:guide id="15" pos="2359" userDrawn="1">
          <p15:clr>
            <a:srgbClr val="F26B43"/>
          </p15:clr>
        </p15:guide>
        <p15:guide id="16" pos="1827" userDrawn="1">
          <p15:clr>
            <a:srgbClr val="F26B43"/>
          </p15:clr>
        </p15:guide>
        <p15:guide id="17" pos="1803" userDrawn="1">
          <p15:clr>
            <a:srgbClr val="F26B43"/>
          </p15:clr>
        </p15:guide>
        <p15:guide id="18" pos="1292" userDrawn="1">
          <p15:clr>
            <a:srgbClr val="F26B43"/>
          </p15:clr>
        </p15:guide>
        <p15:guide id="19" pos="1271" userDrawn="1">
          <p15:clr>
            <a:srgbClr val="F26B43"/>
          </p15:clr>
        </p15:guide>
        <p15:guide id="20" pos="760" userDrawn="1">
          <p15:clr>
            <a:srgbClr val="F26B43"/>
          </p15:clr>
        </p15:guide>
        <p15:guide id="21" pos="736" userDrawn="1">
          <p15:clr>
            <a:srgbClr val="F26B43"/>
          </p15:clr>
        </p15:guide>
        <p15:guide id="22" pos="227" userDrawn="1">
          <p15:clr>
            <a:srgbClr val="F26B43"/>
          </p15:clr>
        </p15:guide>
        <p15:guide id="23" orient="horz" pos="736" userDrawn="1">
          <p15:clr>
            <a:srgbClr val="F26B43"/>
          </p15:clr>
        </p15:guide>
        <p15:guide id="24" orient="horz" pos="758" userDrawn="1">
          <p15:clr>
            <a:srgbClr val="F26B43"/>
          </p15:clr>
        </p15:guide>
        <p15:guide id="25" orient="horz" pos="1268" userDrawn="1">
          <p15:clr>
            <a:srgbClr val="F26B43"/>
          </p15:clr>
        </p15:guide>
        <p15:guide id="26" orient="horz" pos="1802" userDrawn="1">
          <p15:clr>
            <a:srgbClr val="F26B43"/>
          </p15:clr>
        </p15:guide>
        <p15:guide id="27" orient="horz" pos="1824" userDrawn="1">
          <p15:clr>
            <a:srgbClr val="F26B43"/>
          </p15:clr>
        </p15:guide>
        <p15:guide id="28" orient="horz" pos="2334" userDrawn="1">
          <p15:clr>
            <a:srgbClr val="F26B43"/>
          </p15:clr>
        </p15:guide>
        <p15:guide id="29" orient="horz" pos="2358" userDrawn="1">
          <p15:clr>
            <a:srgbClr val="F26B43"/>
          </p15:clr>
        </p15:guide>
        <p15:guide id="30" orient="horz" pos="2868" userDrawn="1">
          <p15:clr>
            <a:srgbClr val="F26B43"/>
          </p15:clr>
        </p15:guide>
        <p15:guide id="31" orient="horz" pos="2980" userDrawn="1">
          <p15:clr>
            <a:srgbClr val="F26B43"/>
          </p15:clr>
        </p15:guide>
        <p15:guide id="32" orient="horz" pos="3014" userDrawn="1">
          <p15:clr>
            <a:srgbClr val="F26B43"/>
          </p15:clr>
        </p15:guide>
        <p15:guide id="33" orient="horz" pos="3094" userDrawn="1">
          <p15:clr>
            <a:srgbClr val="F26B43"/>
          </p15:clr>
        </p15:guide>
      </p15:sldGuideLst>
    </p:ext>
  </p:extLst>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855025269"/>
      </p:ext>
    </p:extLst>
  </p:cSld>
  <p:clrMap bg1="lt1" tx1="dk1" bg2="lt2" tx2="dk2" accent1="accent1" accent2="accent2" accent3="accent3" accent4="accent4" accent5="accent5" accent6="accent6" hlink="hlink" folHlink="folHlink"/>
  <p:sldLayoutIdLst>
    <p:sldLayoutId id="2147483886" r:id="rId1"/>
    <p:sldLayoutId id="2147483887" r:id="rId2"/>
    <p:sldLayoutId id="2147483888" r:id="rId3"/>
    <p:sldLayoutId id="2147483889" r:id="rId4"/>
    <p:sldLayoutId id="2147483890" r:id="rId5"/>
    <p:sldLayoutId id="2147483891" r:id="rId6"/>
    <p:sldLayoutId id="2147483892" r:id="rId7"/>
    <p:sldLayoutId id="2147483893" r:id="rId8"/>
    <p:sldLayoutId id="2147483894" r:id="rId9"/>
    <p:sldLayoutId id="2147483895" r:id="rId10"/>
    <p:sldLayoutId id="2147483896" r:id="rId11"/>
    <p:sldLayoutId id="2147483897" r:id="rId12"/>
    <p:sldLayoutId id="2147483898" r:id="rId13"/>
    <p:sldLayoutId id="2147483899" r:id="rId14"/>
    <p:sldLayoutId id="2147483900" r:id="rId15"/>
    <p:sldLayoutId id="2147483901" r:id="rId16"/>
    <p:sldLayoutId id="2147483902" r:id="rId17"/>
    <p:sldLayoutId id="2147483903" r:id="rId18"/>
    <p:sldLayoutId id="2147483904" r:id="rId19"/>
    <p:sldLayoutId id="2147483905" r:id="rId20"/>
    <p:sldLayoutId id="2147483906" r:id="rId21"/>
    <p:sldLayoutId id="2147483907" r:id="rId22"/>
    <p:sldLayoutId id="2147483908" r:id="rId23"/>
    <p:sldLayoutId id="2147483909" r:id="rId24"/>
    <p:sldLayoutId id="2147483910" r:id="rId25"/>
  </p:sldLayoutIdLst>
  <p:txStyles>
    <p:titleStyle>
      <a:lvl1pPr algn="ctr" defTabSz="457178" rtl="0" eaLnBrk="1" latinLnBrk="0" hangingPunct="1">
        <a:spcBef>
          <a:spcPct val="0"/>
        </a:spcBef>
        <a:buNone/>
        <a:defRPr sz="4400" kern="1200">
          <a:solidFill>
            <a:schemeClr val="tx1"/>
          </a:solidFill>
          <a:latin typeface="+mj-lt"/>
          <a:ea typeface="+mj-ea"/>
          <a:cs typeface="+mj-cs"/>
        </a:defRPr>
      </a:lvl1pPr>
    </p:titleStyle>
    <p:bodyStyle>
      <a:lvl1pPr marL="342883" indent="-342883" algn="l" defTabSz="457178" rtl="0" eaLnBrk="1" latinLnBrk="0" hangingPunct="1">
        <a:spcBef>
          <a:spcPct val="20000"/>
        </a:spcBef>
        <a:buFont typeface="Arial"/>
        <a:buChar char="•"/>
        <a:defRPr sz="3200" kern="1200">
          <a:solidFill>
            <a:schemeClr val="tx1"/>
          </a:solidFill>
          <a:latin typeface="+mn-lt"/>
          <a:ea typeface="+mn-ea"/>
          <a:cs typeface="+mn-cs"/>
        </a:defRPr>
      </a:lvl1pPr>
      <a:lvl2pPr marL="742912" indent="-285736" algn="l" defTabSz="457178" rtl="0" eaLnBrk="1" latinLnBrk="0" hangingPunct="1">
        <a:spcBef>
          <a:spcPct val="20000"/>
        </a:spcBef>
        <a:buFont typeface="Arial"/>
        <a:buChar char="–"/>
        <a:defRPr sz="2800" kern="1200">
          <a:solidFill>
            <a:schemeClr val="tx1"/>
          </a:solidFill>
          <a:latin typeface="+mn-lt"/>
          <a:ea typeface="+mn-ea"/>
          <a:cs typeface="+mn-cs"/>
        </a:defRPr>
      </a:lvl2pPr>
      <a:lvl3pPr marL="1142943" indent="-228589" algn="l" defTabSz="457178" rtl="0" eaLnBrk="1" latinLnBrk="0" hangingPunct="1">
        <a:spcBef>
          <a:spcPct val="20000"/>
        </a:spcBef>
        <a:buFont typeface="Arial"/>
        <a:buChar char="•"/>
        <a:defRPr sz="2400" kern="1200">
          <a:solidFill>
            <a:schemeClr val="tx1"/>
          </a:solidFill>
          <a:latin typeface="+mn-lt"/>
          <a:ea typeface="+mn-ea"/>
          <a:cs typeface="+mn-cs"/>
        </a:defRPr>
      </a:lvl3pPr>
      <a:lvl4pPr marL="1600120" indent="-228589" algn="l" defTabSz="457178" rtl="0" eaLnBrk="1" latinLnBrk="0" hangingPunct="1">
        <a:spcBef>
          <a:spcPct val="20000"/>
        </a:spcBef>
        <a:buFont typeface="Arial"/>
        <a:buChar char="–"/>
        <a:defRPr sz="2000" kern="1200">
          <a:solidFill>
            <a:schemeClr val="tx1"/>
          </a:solidFill>
          <a:latin typeface="+mn-lt"/>
          <a:ea typeface="+mn-ea"/>
          <a:cs typeface="+mn-cs"/>
        </a:defRPr>
      </a:lvl4pPr>
      <a:lvl5pPr marL="2057297" indent="-228589" algn="l" defTabSz="457178" rtl="0" eaLnBrk="1" latinLnBrk="0" hangingPunct="1">
        <a:spcBef>
          <a:spcPct val="20000"/>
        </a:spcBef>
        <a:buFont typeface="Arial"/>
        <a:buChar char="»"/>
        <a:defRPr sz="2000" kern="1200">
          <a:solidFill>
            <a:schemeClr val="tx1"/>
          </a:solidFill>
          <a:latin typeface="+mn-lt"/>
          <a:ea typeface="+mn-ea"/>
          <a:cs typeface="+mn-cs"/>
        </a:defRPr>
      </a:lvl5pPr>
      <a:lvl6pPr marL="2514474" indent="-228589" algn="l" defTabSz="457178" rtl="0" eaLnBrk="1" latinLnBrk="0" hangingPunct="1">
        <a:spcBef>
          <a:spcPct val="20000"/>
        </a:spcBef>
        <a:buFont typeface="Arial"/>
        <a:buChar char="•"/>
        <a:defRPr sz="2000" kern="1200">
          <a:solidFill>
            <a:schemeClr val="tx1"/>
          </a:solidFill>
          <a:latin typeface="+mn-lt"/>
          <a:ea typeface="+mn-ea"/>
          <a:cs typeface="+mn-cs"/>
        </a:defRPr>
      </a:lvl6pPr>
      <a:lvl7pPr marL="2971652" indent="-228589" algn="l" defTabSz="457178" rtl="0" eaLnBrk="1" latinLnBrk="0" hangingPunct="1">
        <a:spcBef>
          <a:spcPct val="20000"/>
        </a:spcBef>
        <a:buFont typeface="Arial"/>
        <a:buChar char="•"/>
        <a:defRPr sz="2000" kern="1200">
          <a:solidFill>
            <a:schemeClr val="tx1"/>
          </a:solidFill>
          <a:latin typeface="+mn-lt"/>
          <a:ea typeface="+mn-ea"/>
          <a:cs typeface="+mn-cs"/>
        </a:defRPr>
      </a:lvl7pPr>
      <a:lvl8pPr marL="3428829" indent="-228589" algn="l" defTabSz="457178" rtl="0" eaLnBrk="1" latinLnBrk="0" hangingPunct="1">
        <a:spcBef>
          <a:spcPct val="20000"/>
        </a:spcBef>
        <a:buFont typeface="Arial"/>
        <a:buChar char="•"/>
        <a:defRPr sz="2000" kern="1200">
          <a:solidFill>
            <a:schemeClr val="tx1"/>
          </a:solidFill>
          <a:latin typeface="+mn-lt"/>
          <a:ea typeface="+mn-ea"/>
          <a:cs typeface="+mn-cs"/>
        </a:defRPr>
      </a:lvl8pPr>
      <a:lvl9pPr marL="3886006" indent="-228589" algn="l" defTabSz="457178"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178" rtl="0" eaLnBrk="1" latinLnBrk="0" hangingPunct="1">
        <a:defRPr sz="1800" kern="1200">
          <a:solidFill>
            <a:schemeClr val="tx1"/>
          </a:solidFill>
          <a:latin typeface="+mn-lt"/>
          <a:ea typeface="+mn-ea"/>
          <a:cs typeface="+mn-cs"/>
        </a:defRPr>
      </a:lvl1pPr>
      <a:lvl2pPr marL="457178" algn="l" defTabSz="457178" rtl="0" eaLnBrk="1" latinLnBrk="0" hangingPunct="1">
        <a:defRPr sz="1800" kern="1200">
          <a:solidFill>
            <a:schemeClr val="tx1"/>
          </a:solidFill>
          <a:latin typeface="+mn-lt"/>
          <a:ea typeface="+mn-ea"/>
          <a:cs typeface="+mn-cs"/>
        </a:defRPr>
      </a:lvl2pPr>
      <a:lvl3pPr marL="914356" algn="l" defTabSz="457178" rtl="0" eaLnBrk="1" latinLnBrk="0" hangingPunct="1">
        <a:defRPr sz="1800" kern="1200">
          <a:solidFill>
            <a:schemeClr val="tx1"/>
          </a:solidFill>
          <a:latin typeface="+mn-lt"/>
          <a:ea typeface="+mn-ea"/>
          <a:cs typeface="+mn-cs"/>
        </a:defRPr>
      </a:lvl3pPr>
      <a:lvl4pPr marL="1371532" algn="l" defTabSz="457178" rtl="0" eaLnBrk="1" latinLnBrk="0" hangingPunct="1">
        <a:defRPr sz="1800" kern="1200">
          <a:solidFill>
            <a:schemeClr val="tx1"/>
          </a:solidFill>
          <a:latin typeface="+mn-lt"/>
          <a:ea typeface="+mn-ea"/>
          <a:cs typeface="+mn-cs"/>
        </a:defRPr>
      </a:lvl4pPr>
      <a:lvl5pPr marL="1828709" algn="l" defTabSz="457178" rtl="0" eaLnBrk="1" latinLnBrk="0" hangingPunct="1">
        <a:defRPr sz="1800" kern="1200">
          <a:solidFill>
            <a:schemeClr val="tx1"/>
          </a:solidFill>
          <a:latin typeface="+mn-lt"/>
          <a:ea typeface="+mn-ea"/>
          <a:cs typeface="+mn-cs"/>
        </a:defRPr>
      </a:lvl5pPr>
      <a:lvl6pPr marL="2285886" algn="l" defTabSz="457178" rtl="0" eaLnBrk="1" latinLnBrk="0" hangingPunct="1">
        <a:defRPr sz="1800" kern="1200">
          <a:solidFill>
            <a:schemeClr val="tx1"/>
          </a:solidFill>
          <a:latin typeface="+mn-lt"/>
          <a:ea typeface="+mn-ea"/>
          <a:cs typeface="+mn-cs"/>
        </a:defRPr>
      </a:lvl6pPr>
      <a:lvl7pPr marL="2743063" algn="l" defTabSz="457178" rtl="0" eaLnBrk="1" latinLnBrk="0" hangingPunct="1">
        <a:defRPr sz="1800" kern="1200">
          <a:solidFill>
            <a:schemeClr val="tx1"/>
          </a:solidFill>
          <a:latin typeface="+mn-lt"/>
          <a:ea typeface="+mn-ea"/>
          <a:cs typeface="+mn-cs"/>
        </a:defRPr>
      </a:lvl7pPr>
      <a:lvl8pPr marL="3200240" algn="l" defTabSz="457178" rtl="0" eaLnBrk="1" latinLnBrk="0" hangingPunct="1">
        <a:defRPr sz="1800" kern="1200">
          <a:solidFill>
            <a:schemeClr val="tx1"/>
          </a:solidFill>
          <a:latin typeface="+mn-lt"/>
          <a:ea typeface="+mn-ea"/>
          <a:cs typeface="+mn-cs"/>
        </a:defRPr>
      </a:lvl8pPr>
      <a:lvl9pPr marL="3657418" algn="l" defTabSz="457178"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4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61.xml"/><Relationship Id="rId1" Type="http://schemas.openxmlformats.org/officeDocument/2006/relationships/video" Target="https://www.youtube.com/embed/rpqtEe8BGQg?feature=oembed" TargetMode="External"/><Relationship Id="rId6" Type="http://schemas.openxmlformats.org/officeDocument/2006/relationships/image" Target="../media/image36.jpeg"/><Relationship Id="rId5" Type="http://schemas.openxmlformats.org/officeDocument/2006/relationships/image" Target="../media/image35.png"/><Relationship Id="rId4" Type="http://schemas.openxmlformats.org/officeDocument/2006/relationships/hyperlink" Target="https://youtu.be/rpqtEe8BGQg" TargetMode="Externa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6.xml"/><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2.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9.xml"/><Relationship Id="rId1" Type="http://schemas.openxmlformats.org/officeDocument/2006/relationships/slideLayout" Target="../slideLayouts/slideLayout16.xml"/><Relationship Id="rId5" Type="http://schemas.openxmlformats.org/officeDocument/2006/relationships/image" Target="../media/image45.jpeg"/><Relationship Id="rId4" Type="http://schemas.openxmlformats.org/officeDocument/2006/relationships/image" Target="../media/image44.jpeg"/></Relationships>
</file>

<file path=ppt/slides/_rels/slide13.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10.xml"/><Relationship Id="rId1" Type="http://schemas.openxmlformats.org/officeDocument/2006/relationships/slideLayout" Target="../slideLayouts/slideLayout16.xml"/><Relationship Id="rId5" Type="http://schemas.openxmlformats.org/officeDocument/2006/relationships/image" Target="../media/image48.jpeg"/><Relationship Id="rId4" Type="http://schemas.openxmlformats.org/officeDocument/2006/relationships/image" Target="../media/image47.jpeg"/></Relationships>
</file>

<file path=ppt/slides/_rels/slide14.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11.xml"/><Relationship Id="rId1" Type="http://schemas.openxmlformats.org/officeDocument/2006/relationships/slideLayout" Target="../slideLayouts/slideLayout16.xml"/><Relationship Id="rId5" Type="http://schemas.openxmlformats.org/officeDocument/2006/relationships/image" Target="../media/image51.jpeg"/><Relationship Id="rId4" Type="http://schemas.openxmlformats.org/officeDocument/2006/relationships/image" Target="../media/image50.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40CAB6-9502-44E1-B062-AC39C01E80C1}"/>
              </a:ext>
            </a:extLst>
          </p:cNvPr>
          <p:cNvSpPr>
            <a:spLocks noGrp="1"/>
          </p:cNvSpPr>
          <p:nvPr>
            <p:ph type="title"/>
          </p:nvPr>
        </p:nvSpPr>
        <p:spPr>
          <a:xfrm>
            <a:off x="435429" y="472327"/>
            <a:ext cx="4142163" cy="693689"/>
          </a:xfrm>
        </p:spPr>
        <p:txBody>
          <a:bodyPr>
            <a:noAutofit/>
          </a:bodyPr>
          <a:lstStyle/>
          <a:p>
            <a:r>
              <a:rPr lang="en-GB" dirty="0"/>
              <a:t>Climate change and water</a:t>
            </a:r>
          </a:p>
        </p:txBody>
      </p:sp>
      <p:sp>
        <p:nvSpPr>
          <p:cNvPr id="3" name="Text Placeholder 2">
            <a:extLst>
              <a:ext uri="{FF2B5EF4-FFF2-40B4-BE49-F238E27FC236}">
                <a16:creationId xmlns:a16="http://schemas.microsoft.com/office/drawing/2014/main" id="{9BB43C07-EF16-4642-A500-25FC08EB1FC5}"/>
              </a:ext>
            </a:extLst>
          </p:cNvPr>
          <p:cNvSpPr>
            <a:spLocks noGrp="1"/>
          </p:cNvSpPr>
          <p:nvPr>
            <p:ph type="body" sz="quarter" idx="11"/>
          </p:nvPr>
        </p:nvSpPr>
        <p:spPr>
          <a:xfrm>
            <a:off x="564887" y="1166014"/>
            <a:ext cx="3780000" cy="3020976"/>
          </a:xfrm>
        </p:spPr>
        <p:txBody>
          <a:bodyPr anchor="b"/>
          <a:lstStyle/>
          <a:p>
            <a:r>
              <a:rPr lang="en-GB" sz="1951" b="1" dirty="0">
                <a:uFill>
                  <a:solidFill>
                    <a:schemeClr val="bg1"/>
                  </a:solidFill>
                </a:uFill>
                <a:latin typeface="+mj-lt"/>
              </a:rPr>
              <a:t>Learning Question: </a:t>
            </a:r>
          </a:p>
          <a:p>
            <a:pPr marL="342900" indent="-342900">
              <a:buFont typeface="Arial" panose="020B0604020202020204" pitchFamily="34" charset="0"/>
              <a:buChar char="•"/>
            </a:pPr>
            <a:r>
              <a:rPr lang="en-GB" sz="1951" dirty="0">
                <a:uFill>
                  <a:solidFill>
                    <a:schemeClr val="bg1"/>
                  </a:solidFill>
                </a:uFill>
                <a:latin typeface="+mj-lt"/>
              </a:rPr>
              <a:t>What is the link between climate change and water?</a:t>
            </a:r>
            <a:endParaRPr lang="en-GB" sz="1951" b="1" u="sng" dirty="0">
              <a:uFill>
                <a:solidFill>
                  <a:schemeClr val="bg1"/>
                </a:solidFill>
              </a:uFill>
              <a:latin typeface="+mj-lt"/>
            </a:endParaRPr>
          </a:p>
          <a:p>
            <a:r>
              <a:rPr lang="en-GB" sz="1951" b="1">
                <a:uFill>
                  <a:solidFill>
                    <a:schemeClr val="bg1"/>
                  </a:solidFill>
                </a:uFill>
                <a:latin typeface="+mj-lt"/>
              </a:rPr>
              <a:t>Learning Objectives:</a:t>
            </a:r>
            <a:endParaRPr lang="en-GB" sz="1951" b="1" dirty="0">
              <a:uFill>
                <a:solidFill>
                  <a:schemeClr val="bg1"/>
                </a:solidFill>
              </a:uFill>
              <a:latin typeface="+mj-lt"/>
            </a:endParaRPr>
          </a:p>
          <a:p>
            <a:pPr marL="342900" indent="-342900">
              <a:lnSpc>
                <a:spcPct val="115000"/>
              </a:lnSpc>
              <a:buFont typeface="Arial" panose="020B0604020202020204" pitchFamily="34" charset="0"/>
              <a:buChar char="•"/>
              <a:tabLst>
                <a:tab pos="457200" algn="l"/>
              </a:tabLst>
            </a:pPr>
            <a:r>
              <a:rPr lang="en-GB" sz="1950" dirty="0">
                <a:effectLst/>
                <a:latin typeface="+mj-lt"/>
                <a:ea typeface="Times New Roman" panose="02020603050405020304" pitchFamily="18" charset="0"/>
                <a:cs typeface="Times New Roman" panose="02020603050405020304" pitchFamily="18" charset="0"/>
              </a:rPr>
              <a:t>I can investigate methods for solving water access issues.</a:t>
            </a:r>
          </a:p>
          <a:p>
            <a:pPr marL="342900" indent="-342900">
              <a:lnSpc>
                <a:spcPct val="115000"/>
              </a:lnSpc>
              <a:spcAft>
                <a:spcPts val="1000"/>
              </a:spcAft>
              <a:buFont typeface="Arial" panose="020B0604020202020204" pitchFamily="34" charset="0"/>
              <a:buChar char="•"/>
              <a:tabLst>
                <a:tab pos="457200" algn="l"/>
              </a:tabLst>
            </a:pPr>
            <a:r>
              <a:rPr lang="en-GB" sz="1800" dirty="0">
                <a:effectLst/>
                <a:latin typeface="Noto Sans" panose="020B0502040504020204" pitchFamily="34" charset="0"/>
                <a:ea typeface="Times New Roman" panose="02020603050405020304" pitchFamily="18" charset="0"/>
                <a:cs typeface="Times New Roman" panose="02020603050405020304" pitchFamily="18" charset="0"/>
              </a:rPr>
              <a:t>I can select and defend the best solution </a:t>
            </a:r>
            <a:r>
              <a:rPr lang="en-GB" dirty="0">
                <a:latin typeface="Noto Sans" panose="020B0502040504020204" pitchFamily="34" charset="0"/>
                <a:ea typeface="Times New Roman" panose="02020603050405020304" pitchFamily="18" charset="0"/>
                <a:cs typeface="Times New Roman" panose="02020603050405020304" pitchFamily="18" charset="0"/>
              </a:rPr>
              <a:t>to solve a water access </a:t>
            </a:r>
            <a:r>
              <a:rPr lang="en-GB" sz="1800" dirty="0">
                <a:effectLst/>
                <a:latin typeface="Noto Sans" panose="020B0502040504020204" pitchFamily="34" charset="0"/>
                <a:ea typeface="Times New Roman" panose="02020603050405020304" pitchFamily="18" charset="0"/>
                <a:cs typeface="Times New Roman" panose="02020603050405020304" pitchFamily="18" charset="0"/>
              </a:rPr>
              <a:t>problem. </a:t>
            </a:r>
            <a:endParaRPr lang="en-GB" sz="1950" dirty="0">
              <a:effectLst/>
              <a:latin typeface="+mj-lt"/>
              <a:ea typeface="Times New Roman" panose="02020603050405020304" pitchFamily="18" charset="0"/>
              <a:cs typeface="Times New Roman" panose="02020603050405020304" pitchFamily="18" charset="0"/>
            </a:endParaRPr>
          </a:p>
        </p:txBody>
      </p:sp>
      <p:sp>
        <p:nvSpPr>
          <p:cNvPr id="10" name="Vertical Text Placeholder 2">
            <a:extLst>
              <a:ext uri="{FF2B5EF4-FFF2-40B4-BE49-F238E27FC236}">
                <a16:creationId xmlns:a16="http://schemas.microsoft.com/office/drawing/2014/main" id="{28C885D0-886B-4A37-A7EE-A35C77A612A2}"/>
              </a:ext>
            </a:extLst>
          </p:cNvPr>
          <p:cNvSpPr txBox="1">
            <a:spLocks/>
          </p:cNvSpPr>
          <p:nvPr/>
        </p:nvSpPr>
        <p:spPr>
          <a:xfrm rot="10800000">
            <a:off x="7684762" y="355853"/>
            <a:ext cx="259857" cy="4197099"/>
          </a:xfrm>
          <a:prstGeom prst="rect">
            <a:avLst/>
          </a:prstGeom>
        </p:spPr>
        <p:txBody>
          <a:bodyPr vert="eaVert" lIns="72000" tIns="72000" rIns="72000" bIns="72000" anchor="b"/>
          <a:lstStyle>
            <a:lvl1pPr marL="0" indent="0" algn="r" defTabSz="685800" rtl="0" eaLnBrk="1" latinLnBrk="0" hangingPunct="1">
              <a:lnSpc>
                <a:spcPct val="110000"/>
              </a:lnSpc>
              <a:spcBef>
                <a:spcPts val="0"/>
              </a:spcBef>
              <a:buFont typeface="Arial" panose="020B0604020202020204" pitchFamily="34" charset="0"/>
              <a:buNone/>
              <a:defRPr sz="6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5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5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5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defTabSz="685783">
              <a:defRPr/>
            </a:pPr>
            <a:r>
              <a:rPr lang="en-GB" dirty="0">
                <a:solidFill>
                  <a:srgbClr val="000000"/>
                </a:solidFill>
                <a:latin typeface="Arial" panose="020B0604020202020204"/>
              </a:rPr>
              <a:t>	</a:t>
            </a:r>
            <a:r>
              <a:rPr lang="en-GB" i="0" dirty="0">
                <a:effectLst/>
              </a:rPr>
              <a:t>WaterAid/ </a:t>
            </a:r>
            <a:r>
              <a:rPr lang="en-GB" i="0" dirty="0" err="1">
                <a:effectLst/>
              </a:rPr>
              <a:t>Saiyna</a:t>
            </a:r>
            <a:r>
              <a:rPr lang="en-GB" i="0" dirty="0">
                <a:effectLst/>
              </a:rPr>
              <a:t> Bashir</a:t>
            </a:r>
            <a:endParaRPr lang="en-GB" dirty="0"/>
          </a:p>
        </p:txBody>
      </p:sp>
      <p:pic>
        <p:nvPicPr>
          <p:cNvPr id="6" name="Picture Placeholder 5" descr="A picture containing grass, outdoor, sky, field&#10;&#10;Description automatically generated">
            <a:extLst>
              <a:ext uri="{FF2B5EF4-FFF2-40B4-BE49-F238E27FC236}">
                <a16:creationId xmlns:a16="http://schemas.microsoft.com/office/drawing/2014/main" id="{6D0F58A0-4129-42CE-BAF2-65A23F70A45A}"/>
              </a:ext>
            </a:extLst>
          </p:cNvPr>
          <p:cNvPicPr>
            <a:picLocks noGrp="1" noChangeAspect="1"/>
          </p:cNvPicPr>
          <p:nvPr>
            <p:ph type="pic" sz="quarter" idx="12"/>
          </p:nvPr>
        </p:nvPicPr>
        <p:blipFill>
          <a:blip r:embed="rId2"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10425091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4A603E21-A9A0-4729-8AE4-43E2C72FBB62}"/>
              </a:ext>
            </a:extLst>
          </p:cNvPr>
          <p:cNvSpPr>
            <a:spLocks noGrp="1"/>
          </p:cNvSpPr>
          <p:nvPr>
            <p:ph type="body" sz="quarter" idx="14"/>
          </p:nvPr>
        </p:nvSpPr>
        <p:spPr>
          <a:xfrm>
            <a:off x="381294" y="358775"/>
            <a:ext cx="7578727" cy="805123"/>
          </a:xfrm>
        </p:spPr>
        <p:txBody>
          <a:bodyPr/>
          <a:lstStyle/>
          <a:p>
            <a:r>
              <a:rPr lang="en-GB" dirty="0"/>
              <a:t>What have you used water for today?</a:t>
            </a:r>
          </a:p>
        </p:txBody>
      </p:sp>
      <p:sp>
        <p:nvSpPr>
          <p:cNvPr id="4" name="Text Placeholder 3">
            <a:extLst>
              <a:ext uri="{FF2B5EF4-FFF2-40B4-BE49-F238E27FC236}">
                <a16:creationId xmlns:a16="http://schemas.microsoft.com/office/drawing/2014/main" id="{EF94CF33-DEDC-4AB6-B666-F378B4093B2F}"/>
              </a:ext>
            </a:extLst>
          </p:cNvPr>
          <p:cNvSpPr txBox="1">
            <a:spLocks/>
          </p:cNvSpPr>
          <p:nvPr/>
        </p:nvSpPr>
        <p:spPr>
          <a:xfrm>
            <a:off x="6183630" y="1226458"/>
            <a:ext cx="1684951" cy="3185522"/>
          </a:xfrm>
          <a:prstGeom prst="rect">
            <a:avLst/>
          </a:prstGeom>
          <a:solidFill>
            <a:srgbClr val="009FDF">
              <a:alpha val="10196"/>
            </a:srgbClr>
          </a:solidFill>
        </p:spPr>
        <p:txBody>
          <a:bodyPr lIns="72000" tIns="72000" rIns="72000" bIns="72000"/>
          <a:lstStyle>
            <a:lvl1pPr marL="0" indent="0" algn="l" defTabSz="685800" rtl="0" eaLnBrk="1" latinLnBrk="0" hangingPunct="1">
              <a:lnSpc>
                <a:spcPct val="110000"/>
              </a:lnSpc>
              <a:spcBef>
                <a:spcPts val="0"/>
              </a:spcBef>
              <a:buClr>
                <a:schemeClr val="tx2"/>
              </a:buClr>
              <a:buFont typeface="Arial" panose="020B0604020202020204" pitchFamily="34" charset="0"/>
              <a:buNone/>
              <a:defRPr sz="1000" b="0" i="0" kern="1200">
                <a:solidFill>
                  <a:schemeClr val="tx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GB" sz="1800" b="1" dirty="0"/>
              <a:t>Directly: </a:t>
            </a:r>
            <a:r>
              <a:rPr lang="en-GB" sz="1800" dirty="0"/>
              <a:t>water used straight from the tap, bottle or river.</a:t>
            </a:r>
            <a:r>
              <a:rPr lang="en-GB" sz="1800" dirty="0">
                <a:solidFill>
                  <a:srgbClr val="202124"/>
                </a:solidFill>
              </a:rPr>
              <a:t> </a:t>
            </a:r>
          </a:p>
          <a:p>
            <a:endParaRPr lang="en-GB" sz="1800" dirty="0">
              <a:solidFill>
                <a:srgbClr val="202124"/>
              </a:solidFill>
            </a:endParaRPr>
          </a:p>
          <a:p>
            <a:r>
              <a:rPr lang="en-GB" sz="1800" b="1" dirty="0"/>
              <a:t>Indirectly: </a:t>
            </a:r>
            <a:r>
              <a:rPr lang="en-GB" sz="1800" dirty="0"/>
              <a:t>water used to make or grow or run other activities.</a:t>
            </a:r>
            <a:endParaRPr lang="en-GB" sz="1800" dirty="0">
              <a:solidFill>
                <a:srgbClr val="202124"/>
              </a:solidFill>
            </a:endParaRPr>
          </a:p>
          <a:p>
            <a:endParaRPr lang="en-GB" sz="1800" dirty="0">
              <a:solidFill>
                <a:srgbClr val="202124"/>
              </a:solidFill>
            </a:endParaRPr>
          </a:p>
          <a:p>
            <a:endParaRPr lang="en-GB" sz="1800" dirty="0">
              <a:solidFill>
                <a:srgbClr val="202124"/>
              </a:solidFill>
            </a:endParaRPr>
          </a:p>
          <a:p>
            <a:endParaRPr lang="en-GB" sz="1800" dirty="0">
              <a:solidFill>
                <a:srgbClr val="202124"/>
              </a:solidFill>
            </a:endParaRPr>
          </a:p>
          <a:p>
            <a:endParaRPr lang="en-GB" sz="1800" dirty="0">
              <a:solidFill>
                <a:srgbClr val="202124"/>
              </a:solidFill>
              <a:latin typeface="+mn-lt"/>
            </a:endParaRPr>
          </a:p>
        </p:txBody>
      </p:sp>
      <p:sp>
        <p:nvSpPr>
          <p:cNvPr id="6" name="Text Placeholder 3">
            <a:extLst>
              <a:ext uri="{FF2B5EF4-FFF2-40B4-BE49-F238E27FC236}">
                <a16:creationId xmlns:a16="http://schemas.microsoft.com/office/drawing/2014/main" id="{FA0E144D-5A4D-447E-ABDF-3B4A683DFD3C}"/>
              </a:ext>
            </a:extLst>
          </p:cNvPr>
          <p:cNvSpPr txBox="1">
            <a:spLocks/>
          </p:cNvSpPr>
          <p:nvPr/>
        </p:nvSpPr>
        <p:spPr>
          <a:xfrm>
            <a:off x="358777" y="1226457"/>
            <a:ext cx="5710553" cy="1733913"/>
          </a:xfrm>
          <a:prstGeom prst="rect">
            <a:avLst/>
          </a:prstGeom>
          <a:solidFill>
            <a:srgbClr val="009FDF">
              <a:alpha val="10196"/>
            </a:srgbClr>
          </a:solidFill>
        </p:spPr>
        <p:txBody>
          <a:bodyPr lIns="72000" tIns="72000" rIns="72000" bIns="72000"/>
          <a:lstStyle>
            <a:lvl1pPr marL="0" indent="0" algn="l" defTabSz="685800" rtl="0" eaLnBrk="1" latinLnBrk="0" hangingPunct="1">
              <a:lnSpc>
                <a:spcPct val="110000"/>
              </a:lnSpc>
              <a:spcBef>
                <a:spcPts val="0"/>
              </a:spcBef>
              <a:buClr>
                <a:schemeClr val="tx2"/>
              </a:buClr>
              <a:buFont typeface="Arial" panose="020B0604020202020204" pitchFamily="34" charset="0"/>
              <a:buNone/>
              <a:defRPr sz="1000" b="0" i="0" kern="1200">
                <a:solidFill>
                  <a:schemeClr val="tx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GB" sz="1800" b="1" dirty="0">
                <a:solidFill>
                  <a:srgbClr val="202124"/>
                </a:solidFill>
                <a:latin typeface="+mn-lt"/>
              </a:rPr>
              <a:t>Task: </a:t>
            </a:r>
            <a:r>
              <a:rPr lang="en-GB" sz="1800" dirty="0">
                <a:solidFill>
                  <a:srgbClr val="202124"/>
                </a:solidFill>
                <a:latin typeface="+mn-lt"/>
              </a:rPr>
              <a:t>Write down all of the ways in which you have used directly water today.</a:t>
            </a:r>
          </a:p>
          <a:p>
            <a:pPr marL="285750" indent="-285750">
              <a:buFontTx/>
              <a:buChar char="-"/>
            </a:pPr>
            <a:endParaRPr lang="en-GB" sz="1800" dirty="0">
              <a:solidFill>
                <a:srgbClr val="202124"/>
              </a:solidFill>
            </a:endParaRPr>
          </a:p>
          <a:p>
            <a:r>
              <a:rPr lang="en-GB" sz="1800" b="1" dirty="0"/>
              <a:t>Challenge: </a:t>
            </a:r>
            <a:r>
              <a:rPr lang="en-GB" sz="1800" dirty="0"/>
              <a:t>Make a list of the ways you have indirectly used water today?</a:t>
            </a:r>
          </a:p>
          <a:p>
            <a:endParaRPr lang="en-GB" sz="1800" dirty="0"/>
          </a:p>
          <a:p>
            <a:endParaRPr lang="en-GB" sz="1800" b="1" dirty="0">
              <a:solidFill>
                <a:srgbClr val="202124"/>
              </a:solidFill>
              <a:latin typeface="+mn-lt"/>
            </a:endParaRPr>
          </a:p>
        </p:txBody>
      </p:sp>
      <p:sp>
        <p:nvSpPr>
          <p:cNvPr id="7" name="Text Placeholder 3">
            <a:extLst>
              <a:ext uri="{FF2B5EF4-FFF2-40B4-BE49-F238E27FC236}">
                <a16:creationId xmlns:a16="http://schemas.microsoft.com/office/drawing/2014/main" id="{2A81919F-EE2D-4CEA-BFAC-0A8A4D9BE033}"/>
              </a:ext>
            </a:extLst>
          </p:cNvPr>
          <p:cNvSpPr txBox="1">
            <a:spLocks/>
          </p:cNvSpPr>
          <p:nvPr/>
        </p:nvSpPr>
        <p:spPr>
          <a:xfrm>
            <a:off x="358776" y="3022929"/>
            <a:ext cx="5710553" cy="1389051"/>
          </a:xfrm>
          <a:prstGeom prst="rect">
            <a:avLst/>
          </a:prstGeom>
          <a:solidFill>
            <a:srgbClr val="009FDF">
              <a:alpha val="10196"/>
            </a:srgbClr>
          </a:solidFill>
        </p:spPr>
        <p:txBody>
          <a:bodyPr lIns="72000" tIns="72000" rIns="72000" bIns="72000" numCol="2"/>
          <a:lstStyle>
            <a:lvl1pPr marL="0" indent="0" algn="l" defTabSz="685800" rtl="0" eaLnBrk="1" latinLnBrk="0" hangingPunct="1">
              <a:lnSpc>
                <a:spcPct val="110000"/>
              </a:lnSpc>
              <a:spcBef>
                <a:spcPts val="0"/>
              </a:spcBef>
              <a:buClr>
                <a:schemeClr val="tx2"/>
              </a:buClr>
              <a:buFont typeface="Arial" panose="020B0604020202020204" pitchFamily="34" charset="0"/>
              <a:buNone/>
              <a:defRPr sz="1000" b="0" i="0" kern="1200">
                <a:solidFill>
                  <a:schemeClr val="tx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GB" sz="1800" b="1" dirty="0">
                <a:solidFill>
                  <a:srgbClr val="202124"/>
                </a:solidFill>
              </a:rPr>
              <a:t>Directly:</a:t>
            </a:r>
            <a:endParaRPr lang="en-GB" sz="1800" dirty="0">
              <a:solidFill>
                <a:srgbClr val="202124"/>
              </a:solidFill>
            </a:endParaRPr>
          </a:p>
          <a:p>
            <a:pPr marL="285750" indent="-285750">
              <a:buFontTx/>
              <a:buChar char="-"/>
            </a:pPr>
            <a:r>
              <a:rPr lang="en-GB" sz="1800" dirty="0">
                <a:solidFill>
                  <a:srgbClr val="202124"/>
                </a:solidFill>
              </a:rPr>
              <a:t>Cooking</a:t>
            </a:r>
          </a:p>
          <a:p>
            <a:pPr marL="285750" indent="-285750">
              <a:buFontTx/>
              <a:buChar char="-"/>
            </a:pPr>
            <a:r>
              <a:rPr lang="en-GB" sz="1800" dirty="0">
                <a:solidFill>
                  <a:srgbClr val="202124"/>
                </a:solidFill>
              </a:rPr>
              <a:t>Cleaning</a:t>
            </a:r>
          </a:p>
          <a:p>
            <a:pPr marL="285750" indent="-285750">
              <a:buFontTx/>
              <a:buChar char="-"/>
            </a:pPr>
            <a:r>
              <a:rPr lang="en-GB" sz="1800" dirty="0">
                <a:solidFill>
                  <a:srgbClr val="202124"/>
                </a:solidFill>
              </a:rPr>
              <a:t>Washing</a:t>
            </a:r>
          </a:p>
          <a:p>
            <a:pPr marL="285750" indent="-285750">
              <a:buFontTx/>
              <a:buChar char="-"/>
            </a:pPr>
            <a:endParaRPr lang="en-GB" sz="1800" dirty="0">
              <a:solidFill>
                <a:srgbClr val="202124"/>
              </a:solidFill>
            </a:endParaRPr>
          </a:p>
          <a:p>
            <a:endParaRPr lang="en-GB" sz="1800" dirty="0">
              <a:solidFill>
                <a:srgbClr val="202124"/>
              </a:solidFill>
            </a:endParaRPr>
          </a:p>
          <a:p>
            <a:r>
              <a:rPr lang="en-GB" sz="1800" b="1" dirty="0"/>
              <a:t>Indirectly:</a:t>
            </a:r>
          </a:p>
          <a:p>
            <a:pPr marL="285750" indent="-285750">
              <a:buFontTx/>
              <a:buChar char="-"/>
            </a:pPr>
            <a:r>
              <a:rPr lang="en-GB" sz="1800" dirty="0">
                <a:solidFill>
                  <a:srgbClr val="202124"/>
                </a:solidFill>
              </a:rPr>
              <a:t>Growing foods</a:t>
            </a:r>
          </a:p>
          <a:p>
            <a:pPr marL="285750" indent="-285750">
              <a:buFontTx/>
              <a:buChar char="-"/>
            </a:pPr>
            <a:r>
              <a:rPr lang="en-GB" sz="1800" dirty="0">
                <a:solidFill>
                  <a:srgbClr val="202124"/>
                </a:solidFill>
              </a:rPr>
              <a:t>Dyeing clothes</a:t>
            </a:r>
          </a:p>
          <a:p>
            <a:pPr marL="285750" indent="-285750">
              <a:buFontTx/>
              <a:buChar char="-"/>
            </a:pPr>
            <a:r>
              <a:rPr lang="en-GB" sz="1800" dirty="0">
                <a:solidFill>
                  <a:srgbClr val="202124"/>
                </a:solidFill>
              </a:rPr>
              <a:t>Cooling down machines</a:t>
            </a:r>
          </a:p>
          <a:p>
            <a:endParaRPr lang="en-GB" sz="1800" dirty="0">
              <a:solidFill>
                <a:srgbClr val="202124"/>
              </a:solidFill>
            </a:endParaRPr>
          </a:p>
          <a:p>
            <a:endParaRPr lang="en-GB" sz="1800" b="1" dirty="0">
              <a:solidFill>
                <a:srgbClr val="202124"/>
              </a:solidFill>
              <a:latin typeface="+mn-lt"/>
            </a:endParaRPr>
          </a:p>
        </p:txBody>
      </p:sp>
    </p:spTree>
    <p:extLst>
      <p:ext uri="{BB962C8B-B14F-4D97-AF65-F5344CB8AC3E}">
        <p14:creationId xmlns:p14="http://schemas.microsoft.com/office/powerpoint/2010/main" val="7993692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7" end="7"/>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7">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49C8C82A-755C-4A78-BD21-6CA28A4B4594}"/>
              </a:ext>
            </a:extLst>
          </p:cNvPr>
          <p:cNvSpPr>
            <a:spLocks noGrp="1"/>
          </p:cNvSpPr>
          <p:nvPr>
            <p:ph type="title"/>
          </p:nvPr>
        </p:nvSpPr>
        <p:spPr/>
        <p:txBody>
          <a:bodyPr>
            <a:normAutofit fontScale="90000"/>
          </a:bodyPr>
          <a:lstStyle/>
          <a:p>
            <a:r>
              <a:rPr lang="en-GB" dirty="0"/>
              <a:t>Managing Climate Change</a:t>
            </a:r>
          </a:p>
        </p:txBody>
      </p:sp>
      <p:pic>
        <p:nvPicPr>
          <p:cNvPr id="11" name="Picture Placeholder 3">
            <a:hlinkClick r:id="rId4"/>
            <a:extLst>
              <a:ext uri="{FF2B5EF4-FFF2-40B4-BE49-F238E27FC236}">
                <a16:creationId xmlns:a16="http://schemas.microsoft.com/office/drawing/2014/main" id="{A94A3B82-5731-4D27-B81B-1A7B7961F44D}"/>
              </a:ext>
            </a:extLst>
          </p:cNvPr>
          <p:cNvPicPr>
            <a:picLocks noChangeAspect="1"/>
          </p:cNvPicPr>
          <p:nvPr/>
        </p:nvPicPr>
        <p:blipFill>
          <a:blip r:embed="rId5" cstate="screen">
            <a:extLst>
              <a:ext uri="{28A0092B-C50C-407E-A947-70E740481C1C}">
                <a14:useLocalDpi xmlns:a14="http://schemas.microsoft.com/office/drawing/2010/main"/>
              </a:ext>
            </a:extLst>
          </a:blip>
          <a:srcRect/>
          <a:stretch/>
        </p:blipFill>
        <p:spPr>
          <a:xfrm>
            <a:off x="8147956" y="87248"/>
            <a:ext cx="849575" cy="848499"/>
          </a:xfrm>
          <a:prstGeom prst="roundRect">
            <a:avLst>
              <a:gd name="adj" fmla="val 2031"/>
            </a:avLst>
          </a:prstGeom>
          <a:noFill/>
        </p:spPr>
      </p:pic>
      <p:sp>
        <p:nvSpPr>
          <p:cNvPr id="7" name="Text Placeholder 3">
            <a:extLst>
              <a:ext uri="{FF2B5EF4-FFF2-40B4-BE49-F238E27FC236}">
                <a16:creationId xmlns:a16="http://schemas.microsoft.com/office/drawing/2014/main" id="{3C1AC49A-EF5F-4C6F-A72B-BA8F945A9FB5}"/>
              </a:ext>
            </a:extLst>
          </p:cNvPr>
          <p:cNvSpPr txBox="1">
            <a:spLocks/>
          </p:cNvSpPr>
          <p:nvPr/>
        </p:nvSpPr>
        <p:spPr>
          <a:xfrm>
            <a:off x="7701661" y="1102073"/>
            <a:ext cx="1372670" cy="3179641"/>
          </a:xfrm>
          <a:prstGeom prst="rect">
            <a:avLst/>
          </a:prstGeom>
          <a:solidFill>
            <a:srgbClr val="009FDF">
              <a:alpha val="10196"/>
            </a:srgbClr>
          </a:solidFill>
        </p:spPr>
        <p:txBody>
          <a:bodyPr lIns="72000" tIns="72000" rIns="72000" bIns="72000"/>
          <a:lstStyle>
            <a:lvl1pPr marL="0" indent="0" algn="l" defTabSz="685800" rtl="0" eaLnBrk="1" latinLnBrk="0" hangingPunct="1">
              <a:lnSpc>
                <a:spcPct val="110000"/>
              </a:lnSpc>
              <a:spcBef>
                <a:spcPts val="0"/>
              </a:spcBef>
              <a:buClr>
                <a:schemeClr val="tx2"/>
              </a:buClr>
              <a:buFont typeface="Arial" panose="020B0604020202020204" pitchFamily="34" charset="0"/>
              <a:buNone/>
              <a:defRPr sz="1000" b="0" i="0" kern="1200">
                <a:solidFill>
                  <a:schemeClr val="tx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GB" sz="1800" b="1" dirty="0">
                <a:latin typeface="+mn-lt"/>
              </a:rPr>
              <a:t>Task: </a:t>
            </a:r>
            <a:r>
              <a:rPr lang="en-GB" sz="1800" dirty="0">
                <a:latin typeface="+mn-lt"/>
              </a:rPr>
              <a:t>Watch this video and listen for ways we can mange the impacts climate change on water.</a:t>
            </a:r>
          </a:p>
        </p:txBody>
      </p:sp>
      <p:pic>
        <p:nvPicPr>
          <p:cNvPr id="3" name="Online Media 2" title="Climate change and water  | WaterAid">
            <a:hlinkClick r:id="" action="ppaction://media"/>
            <a:extLst>
              <a:ext uri="{FF2B5EF4-FFF2-40B4-BE49-F238E27FC236}">
                <a16:creationId xmlns:a16="http://schemas.microsoft.com/office/drawing/2014/main" id="{DAD580F0-95FB-42EA-8ACD-150F990A0462}"/>
              </a:ext>
            </a:extLst>
          </p:cNvPr>
          <p:cNvPicPr>
            <a:picLocks noRot="1" noChangeAspect="1"/>
          </p:cNvPicPr>
          <p:nvPr>
            <a:videoFile r:link="rId1"/>
          </p:nvPr>
        </p:nvPicPr>
        <p:blipFill>
          <a:blip r:embed="rId6"/>
          <a:stretch>
            <a:fillRect/>
          </a:stretch>
        </p:blipFill>
        <p:spPr>
          <a:xfrm>
            <a:off x="311561" y="935747"/>
            <a:ext cx="7188966" cy="4061766"/>
          </a:xfrm>
          <a:prstGeom prst="rect">
            <a:avLst/>
          </a:prstGeom>
        </p:spPr>
      </p:pic>
    </p:spTree>
    <p:extLst>
      <p:ext uri="{BB962C8B-B14F-4D97-AF65-F5344CB8AC3E}">
        <p14:creationId xmlns:p14="http://schemas.microsoft.com/office/powerpoint/2010/main" val="24668959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3">
            <a:extLst>
              <a:ext uri="{FF2B5EF4-FFF2-40B4-BE49-F238E27FC236}">
                <a16:creationId xmlns:a16="http://schemas.microsoft.com/office/drawing/2014/main" id="{876BE92D-0E7E-4710-929E-7A87A76D01F7}"/>
              </a:ext>
            </a:extLst>
          </p:cNvPr>
          <p:cNvSpPr txBox="1">
            <a:spLocks/>
          </p:cNvSpPr>
          <p:nvPr/>
        </p:nvSpPr>
        <p:spPr>
          <a:xfrm>
            <a:off x="381293" y="1203327"/>
            <a:ext cx="7486167" cy="3361416"/>
          </a:xfrm>
          <a:prstGeom prst="rect">
            <a:avLst/>
          </a:prstGeom>
          <a:solidFill>
            <a:srgbClr val="009FDF">
              <a:alpha val="10196"/>
            </a:srgbClr>
          </a:solidFill>
        </p:spPr>
        <p:txBody>
          <a:bodyPr lIns="72000" tIns="72000" rIns="72000" bIns="72000"/>
          <a:lstStyle>
            <a:lvl1pPr marL="0" indent="0" algn="l" defTabSz="685800" rtl="0" eaLnBrk="1" latinLnBrk="0" hangingPunct="1">
              <a:lnSpc>
                <a:spcPct val="110000"/>
              </a:lnSpc>
              <a:spcBef>
                <a:spcPts val="0"/>
              </a:spcBef>
              <a:buClr>
                <a:schemeClr val="tx2"/>
              </a:buClr>
              <a:buFont typeface="Arial" panose="020B0604020202020204" pitchFamily="34" charset="0"/>
              <a:buNone/>
              <a:defRPr sz="1000" b="0" i="0" kern="1200">
                <a:solidFill>
                  <a:schemeClr val="tx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110000"/>
              </a:lnSpc>
              <a:spcBef>
                <a:spcPts val="0"/>
              </a:spcBef>
              <a:spcAft>
                <a:spcPts val="0"/>
              </a:spcAft>
              <a:buClr>
                <a:srgbClr val="009FDE"/>
              </a:buClr>
              <a:buSzTx/>
              <a:buFont typeface="Arial" panose="020B0604020202020204" pitchFamily="34" charset="0"/>
              <a:buNone/>
              <a:tabLst/>
              <a:defRPr/>
            </a:pPr>
            <a:r>
              <a:rPr kumimoji="0" lang="en-GB" sz="16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Climate change will impact upon our water supplies in a number of ways:</a:t>
            </a:r>
          </a:p>
          <a:p>
            <a:pPr marL="0" marR="0" lvl="0" indent="0" algn="l" defTabSz="685800" rtl="0" eaLnBrk="1" fontAlgn="auto" latinLnBrk="0" hangingPunct="1">
              <a:lnSpc>
                <a:spcPct val="110000"/>
              </a:lnSpc>
              <a:spcBef>
                <a:spcPts val="0"/>
              </a:spcBef>
              <a:spcAft>
                <a:spcPts val="0"/>
              </a:spcAft>
              <a:buClr>
                <a:srgbClr val="009FDE"/>
              </a:buClr>
              <a:buSzTx/>
              <a:buFont typeface="Arial" panose="020B0604020202020204" pitchFamily="34" charset="0"/>
              <a:buNone/>
              <a:tabLst/>
              <a:defRPr/>
            </a:pPr>
            <a:endParaRPr kumimoji="0" lang="en-GB" sz="16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a:p>
            <a:pPr marL="285750" marR="0" lvl="0" indent="-285750" algn="l" defTabSz="685800" rtl="0" eaLnBrk="1" fontAlgn="auto" latinLnBrk="0" hangingPunct="1">
              <a:lnSpc>
                <a:spcPct val="110000"/>
              </a:lnSpc>
              <a:spcBef>
                <a:spcPts val="0"/>
              </a:spcBef>
              <a:spcAft>
                <a:spcPts val="0"/>
              </a:spcAft>
              <a:buClr>
                <a:srgbClr val="009FDE"/>
              </a:buClr>
              <a:buSzTx/>
              <a:buFontTx/>
              <a:buChar char="-"/>
              <a:tabLst/>
              <a:defRPr/>
            </a:pPr>
            <a:r>
              <a:rPr kumimoji="0" lang="en-GB" sz="160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Increased rainfall, extreme weather and rising</a:t>
            </a:r>
            <a:r>
              <a:rPr lang="en-GB" sz="1600" dirty="0">
                <a:solidFill>
                  <a:srgbClr val="000000"/>
                </a:solidFill>
              </a:rPr>
              <a:t> sea levels </a:t>
            </a:r>
            <a:r>
              <a:rPr kumimoji="0" lang="en-GB" sz="160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will lead to </a:t>
            </a:r>
            <a:r>
              <a:rPr kumimoji="0" lang="en-GB" sz="16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flooding</a:t>
            </a:r>
            <a:r>
              <a:rPr kumimoji="0" lang="en-GB" sz="160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Flooding pollutes water sources and surrounding areas, including homes and crops, with sewage and waste.</a:t>
            </a:r>
          </a:p>
          <a:p>
            <a:pPr marL="285750" marR="0" lvl="0" indent="-285750" algn="l" defTabSz="685800" rtl="0" eaLnBrk="1" fontAlgn="auto" latinLnBrk="0" hangingPunct="1">
              <a:lnSpc>
                <a:spcPct val="110000"/>
              </a:lnSpc>
              <a:spcBef>
                <a:spcPts val="0"/>
              </a:spcBef>
              <a:spcAft>
                <a:spcPts val="0"/>
              </a:spcAft>
              <a:buClr>
                <a:srgbClr val="009FDE"/>
              </a:buClr>
              <a:buSzTx/>
              <a:buFontTx/>
              <a:buChar char="-"/>
              <a:tabLst/>
              <a:defRPr/>
            </a:pPr>
            <a:r>
              <a:rPr kumimoji="0" lang="en-GB" sz="160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Decreased rainfall and higher temperatures will lead to </a:t>
            </a:r>
            <a:r>
              <a:rPr kumimoji="0" lang="en-GB" sz="16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drought</a:t>
            </a:r>
            <a:r>
              <a:rPr kumimoji="0" lang="en-GB" sz="160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Drought reduces the amount of clean water in dry areas leaving people, animals and landscapes with no water.</a:t>
            </a:r>
          </a:p>
          <a:p>
            <a:pPr marR="0" lvl="0" algn="l" defTabSz="685800" rtl="0" eaLnBrk="1" fontAlgn="auto" latinLnBrk="0" hangingPunct="1">
              <a:lnSpc>
                <a:spcPct val="110000"/>
              </a:lnSpc>
              <a:spcBef>
                <a:spcPts val="0"/>
              </a:spcBef>
              <a:spcAft>
                <a:spcPts val="0"/>
              </a:spcAft>
              <a:buClr>
                <a:srgbClr val="009FDE"/>
              </a:buClr>
              <a:buSzTx/>
              <a:tabLst/>
              <a:defRPr/>
            </a:pPr>
            <a:endParaRPr lang="en-GB" sz="1600" dirty="0">
              <a:solidFill>
                <a:srgbClr val="000000"/>
              </a:solidFill>
            </a:endParaRPr>
          </a:p>
          <a:p>
            <a:pPr marR="0" lvl="0" algn="l" defTabSz="685800" rtl="0" eaLnBrk="1" fontAlgn="auto" latinLnBrk="0" hangingPunct="1">
              <a:lnSpc>
                <a:spcPct val="110000"/>
              </a:lnSpc>
              <a:spcBef>
                <a:spcPts val="0"/>
              </a:spcBef>
              <a:spcAft>
                <a:spcPts val="0"/>
              </a:spcAft>
              <a:buClr>
                <a:srgbClr val="009FDE"/>
              </a:buClr>
              <a:buSzTx/>
              <a:tabLst/>
              <a:defRPr/>
            </a:pPr>
            <a:r>
              <a:rPr lang="en-GB" sz="1600" b="1" dirty="0">
                <a:solidFill>
                  <a:srgbClr val="000000"/>
                </a:solidFill>
              </a:rPr>
              <a:t>As climate change worsens the number of people without access to safe water will increase.</a:t>
            </a:r>
          </a:p>
          <a:p>
            <a:pPr marR="0" lvl="0" algn="l" defTabSz="685800" rtl="0" eaLnBrk="1" fontAlgn="auto" latinLnBrk="0" hangingPunct="1">
              <a:lnSpc>
                <a:spcPct val="110000"/>
              </a:lnSpc>
              <a:spcBef>
                <a:spcPts val="0"/>
              </a:spcBef>
              <a:spcAft>
                <a:spcPts val="0"/>
              </a:spcAft>
              <a:buClr>
                <a:srgbClr val="009FDE"/>
              </a:buClr>
              <a:buSzTx/>
              <a:tabLst/>
              <a:defRPr/>
            </a:pPr>
            <a:endParaRPr kumimoji="0" lang="en-GB" sz="16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 name="Text Placeholder 1">
            <a:extLst>
              <a:ext uri="{FF2B5EF4-FFF2-40B4-BE49-F238E27FC236}">
                <a16:creationId xmlns:a16="http://schemas.microsoft.com/office/drawing/2014/main" id="{4A603E21-A9A0-4729-8AE4-43E2C72FBB62}"/>
              </a:ext>
            </a:extLst>
          </p:cNvPr>
          <p:cNvSpPr>
            <a:spLocks noGrp="1"/>
          </p:cNvSpPr>
          <p:nvPr>
            <p:ph type="body" sz="quarter" idx="14"/>
          </p:nvPr>
        </p:nvSpPr>
        <p:spPr>
          <a:xfrm>
            <a:off x="381294" y="358775"/>
            <a:ext cx="7578727" cy="805123"/>
          </a:xfrm>
        </p:spPr>
        <p:txBody>
          <a:bodyPr/>
          <a:lstStyle/>
          <a:p>
            <a:r>
              <a:rPr lang="en-GB" dirty="0"/>
              <a:t>How are water and climate change linked?</a:t>
            </a:r>
          </a:p>
        </p:txBody>
      </p:sp>
    </p:spTree>
    <p:extLst>
      <p:ext uri="{BB962C8B-B14F-4D97-AF65-F5344CB8AC3E}">
        <p14:creationId xmlns:p14="http://schemas.microsoft.com/office/powerpoint/2010/main" val="17163397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3">
            <a:extLst>
              <a:ext uri="{FF2B5EF4-FFF2-40B4-BE49-F238E27FC236}">
                <a16:creationId xmlns:a16="http://schemas.microsoft.com/office/drawing/2014/main" id="{876BE92D-0E7E-4710-929E-7A87A76D01F7}"/>
              </a:ext>
            </a:extLst>
          </p:cNvPr>
          <p:cNvSpPr txBox="1">
            <a:spLocks/>
          </p:cNvSpPr>
          <p:nvPr/>
        </p:nvSpPr>
        <p:spPr>
          <a:xfrm>
            <a:off x="381293" y="1203327"/>
            <a:ext cx="7578727" cy="3361416"/>
          </a:xfrm>
          <a:prstGeom prst="rect">
            <a:avLst/>
          </a:prstGeom>
          <a:solidFill>
            <a:srgbClr val="009FDF">
              <a:alpha val="10196"/>
            </a:srgbClr>
          </a:solidFill>
        </p:spPr>
        <p:txBody>
          <a:bodyPr lIns="72000" tIns="72000" rIns="72000" bIns="72000"/>
          <a:lstStyle>
            <a:lvl1pPr marL="0" indent="0" algn="l" defTabSz="685800" rtl="0" eaLnBrk="1" latinLnBrk="0" hangingPunct="1">
              <a:lnSpc>
                <a:spcPct val="110000"/>
              </a:lnSpc>
              <a:spcBef>
                <a:spcPts val="0"/>
              </a:spcBef>
              <a:buClr>
                <a:schemeClr val="tx2"/>
              </a:buClr>
              <a:buFont typeface="Arial" panose="020B0604020202020204" pitchFamily="34" charset="0"/>
              <a:buNone/>
              <a:defRPr sz="1000" b="0" i="0" kern="1200">
                <a:solidFill>
                  <a:schemeClr val="tx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110000"/>
              </a:lnSpc>
              <a:spcBef>
                <a:spcPts val="0"/>
              </a:spcBef>
              <a:spcAft>
                <a:spcPts val="0"/>
              </a:spcAft>
              <a:buClr>
                <a:srgbClr val="009FDE"/>
              </a:buClr>
              <a:buSzTx/>
              <a:buFont typeface="Arial" panose="020B0604020202020204" pitchFamily="34" charset="0"/>
              <a:buNone/>
              <a:tabLst/>
              <a:defRPr/>
            </a:pPr>
            <a:r>
              <a:rPr lang="en-GB" sz="1800" b="0" i="0" dirty="0">
                <a:effectLst/>
                <a:latin typeface="+mn-lt"/>
              </a:rPr>
              <a:t>Climate change is a serious risk to everyone, everywhere having clean water, decent sanitation and good hygiene (WASH). </a:t>
            </a:r>
          </a:p>
          <a:p>
            <a:pPr marL="0" marR="0" lvl="0" indent="0" algn="l" defTabSz="685800" rtl="0" eaLnBrk="1" fontAlgn="auto" latinLnBrk="0" hangingPunct="1">
              <a:lnSpc>
                <a:spcPct val="110000"/>
              </a:lnSpc>
              <a:spcBef>
                <a:spcPts val="0"/>
              </a:spcBef>
              <a:spcAft>
                <a:spcPts val="0"/>
              </a:spcAft>
              <a:buClr>
                <a:srgbClr val="009FDE"/>
              </a:buClr>
              <a:buSzTx/>
              <a:buFont typeface="Arial" panose="020B0604020202020204" pitchFamily="34" charset="0"/>
              <a:buNone/>
              <a:tabLst/>
              <a:defRPr/>
            </a:pPr>
            <a:endParaRPr lang="en-GB" sz="1800" dirty="0">
              <a:latin typeface="+mn-lt"/>
            </a:endParaRPr>
          </a:p>
          <a:p>
            <a:pPr marL="0" marR="0" lvl="0" indent="0" algn="l" defTabSz="685800" rtl="0" eaLnBrk="1" fontAlgn="auto" latinLnBrk="0" hangingPunct="1">
              <a:lnSpc>
                <a:spcPct val="110000"/>
              </a:lnSpc>
              <a:spcBef>
                <a:spcPts val="0"/>
              </a:spcBef>
              <a:spcAft>
                <a:spcPts val="0"/>
              </a:spcAft>
              <a:buClr>
                <a:srgbClr val="009FDE"/>
              </a:buClr>
              <a:buSzTx/>
              <a:buFont typeface="Arial" panose="020B0604020202020204" pitchFamily="34" charset="0"/>
              <a:buNone/>
              <a:tabLst/>
              <a:defRPr/>
            </a:pPr>
            <a:r>
              <a:rPr lang="en-GB" sz="1800" b="0" i="0" dirty="0">
                <a:effectLst/>
                <a:latin typeface="+mn-lt"/>
              </a:rPr>
              <a:t>It threatens to reverse progress in improving access to these essentials, and push more people into extreme poverty. </a:t>
            </a:r>
          </a:p>
          <a:p>
            <a:pPr marL="0" marR="0" lvl="0" indent="0" algn="l" defTabSz="685800" rtl="0" eaLnBrk="1" fontAlgn="auto" latinLnBrk="0" hangingPunct="1">
              <a:lnSpc>
                <a:spcPct val="110000"/>
              </a:lnSpc>
              <a:spcBef>
                <a:spcPts val="0"/>
              </a:spcBef>
              <a:spcAft>
                <a:spcPts val="0"/>
              </a:spcAft>
              <a:buClr>
                <a:srgbClr val="009FDE"/>
              </a:buClr>
              <a:buSzTx/>
              <a:buFont typeface="Arial" panose="020B0604020202020204" pitchFamily="34" charset="0"/>
              <a:buNone/>
              <a:tabLst/>
              <a:defRPr/>
            </a:pPr>
            <a:endParaRPr lang="en-GB" sz="1800" dirty="0">
              <a:latin typeface="+mn-lt"/>
            </a:endParaRPr>
          </a:p>
          <a:p>
            <a:pPr marL="0" marR="0" lvl="0" indent="0" algn="l" defTabSz="685800" rtl="0" eaLnBrk="1" fontAlgn="auto" latinLnBrk="0" hangingPunct="1">
              <a:lnSpc>
                <a:spcPct val="110000"/>
              </a:lnSpc>
              <a:spcBef>
                <a:spcPts val="0"/>
              </a:spcBef>
              <a:spcAft>
                <a:spcPts val="0"/>
              </a:spcAft>
              <a:buClr>
                <a:srgbClr val="009FDE"/>
              </a:buClr>
              <a:buSzTx/>
              <a:buFont typeface="Arial" panose="020B0604020202020204" pitchFamily="34" charset="0"/>
              <a:buNone/>
              <a:tabLst/>
              <a:defRPr/>
            </a:pPr>
            <a:r>
              <a:rPr lang="en-GB" sz="1800" b="0" i="0" dirty="0">
                <a:effectLst/>
                <a:latin typeface="+mn-lt"/>
              </a:rPr>
              <a:t>Our best defence against the effects on water from </a:t>
            </a:r>
            <a:r>
              <a:rPr lang="en-GB" sz="1800" i="0" u="none" strike="noStrike" dirty="0">
                <a:effectLst/>
                <a:latin typeface="+mn-lt"/>
              </a:rPr>
              <a:t>climate change</a:t>
            </a:r>
            <a:r>
              <a:rPr lang="en-GB" sz="1800" i="0" dirty="0">
                <a:effectLst/>
                <a:latin typeface="+mn-lt"/>
              </a:rPr>
              <a:t> </a:t>
            </a:r>
            <a:r>
              <a:rPr lang="en-GB" sz="1800" b="0" i="0" dirty="0">
                <a:effectLst/>
                <a:latin typeface="+mn-lt"/>
              </a:rPr>
              <a:t>is to use robust systems, and to work with local communities to ensure they have the tools and training needed to maintain them.</a:t>
            </a:r>
            <a:endParaRPr kumimoji="0" lang="en-GB" sz="1800" b="1" i="0" u="none" strike="noStrike" kern="1200" cap="none" spc="0" normalizeH="0" baseline="0" noProof="0" dirty="0">
              <a:ln>
                <a:noFill/>
              </a:ln>
              <a:effectLst/>
              <a:uLnTx/>
              <a:uFillTx/>
              <a:latin typeface="+mn-lt"/>
              <a:ea typeface="+mn-ea"/>
              <a:cs typeface="Arial" panose="020B0604020202020204" pitchFamily="34" charset="0"/>
            </a:endParaRPr>
          </a:p>
        </p:txBody>
      </p:sp>
      <p:sp>
        <p:nvSpPr>
          <p:cNvPr id="2" name="Text Placeholder 1">
            <a:extLst>
              <a:ext uri="{FF2B5EF4-FFF2-40B4-BE49-F238E27FC236}">
                <a16:creationId xmlns:a16="http://schemas.microsoft.com/office/drawing/2014/main" id="{4A603E21-A9A0-4729-8AE4-43E2C72FBB62}"/>
              </a:ext>
            </a:extLst>
          </p:cNvPr>
          <p:cNvSpPr>
            <a:spLocks noGrp="1"/>
          </p:cNvSpPr>
          <p:nvPr>
            <p:ph type="body" sz="quarter" idx="14"/>
          </p:nvPr>
        </p:nvSpPr>
        <p:spPr>
          <a:xfrm>
            <a:off x="381294" y="358775"/>
            <a:ext cx="7578727" cy="805123"/>
          </a:xfrm>
        </p:spPr>
        <p:txBody>
          <a:bodyPr/>
          <a:lstStyle/>
          <a:p>
            <a:r>
              <a:rPr lang="en-GB" dirty="0"/>
              <a:t>How can we defend ourselves?</a:t>
            </a:r>
          </a:p>
        </p:txBody>
      </p:sp>
    </p:spTree>
    <p:extLst>
      <p:ext uri="{BB962C8B-B14F-4D97-AF65-F5344CB8AC3E}">
        <p14:creationId xmlns:p14="http://schemas.microsoft.com/office/powerpoint/2010/main" val="35509440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3">
            <a:extLst>
              <a:ext uri="{FF2B5EF4-FFF2-40B4-BE49-F238E27FC236}">
                <a16:creationId xmlns:a16="http://schemas.microsoft.com/office/drawing/2014/main" id="{876BE92D-0E7E-4710-929E-7A87A76D01F7}"/>
              </a:ext>
            </a:extLst>
          </p:cNvPr>
          <p:cNvSpPr txBox="1">
            <a:spLocks/>
          </p:cNvSpPr>
          <p:nvPr/>
        </p:nvSpPr>
        <p:spPr>
          <a:xfrm>
            <a:off x="381294" y="1203327"/>
            <a:ext cx="7578726" cy="3361416"/>
          </a:xfrm>
          <a:prstGeom prst="rect">
            <a:avLst/>
          </a:prstGeom>
          <a:solidFill>
            <a:srgbClr val="009FDF">
              <a:alpha val="10196"/>
            </a:srgbClr>
          </a:solidFill>
        </p:spPr>
        <p:txBody>
          <a:bodyPr lIns="72000" tIns="72000" rIns="72000" bIns="72000"/>
          <a:lstStyle>
            <a:lvl1pPr marL="0" indent="0" algn="l" defTabSz="685800" rtl="0" eaLnBrk="1" latinLnBrk="0" hangingPunct="1">
              <a:lnSpc>
                <a:spcPct val="110000"/>
              </a:lnSpc>
              <a:spcBef>
                <a:spcPts val="0"/>
              </a:spcBef>
              <a:buClr>
                <a:schemeClr val="tx2"/>
              </a:buClr>
              <a:buFont typeface="Arial" panose="020B0604020202020204" pitchFamily="34" charset="0"/>
              <a:buNone/>
              <a:defRPr sz="1000" b="0" i="0" kern="1200">
                <a:solidFill>
                  <a:schemeClr val="tx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110000"/>
              </a:lnSpc>
              <a:spcBef>
                <a:spcPts val="0"/>
              </a:spcBef>
              <a:spcAft>
                <a:spcPts val="0"/>
              </a:spcAft>
              <a:buClr>
                <a:srgbClr val="009FDE"/>
              </a:buClr>
              <a:buSzTx/>
              <a:buFont typeface="Arial" panose="020B0604020202020204" pitchFamily="34" charset="0"/>
              <a:buNone/>
              <a:tabLst/>
              <a:defRPr/>
            </a:pPr>
            <a:r>
              <a:rPr kumimoji="0" lang="en-GB" sz="16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Task: </a:t>
            </a:r>
            <a:r>
              <a:rPr kumimoji="0" lang="en-GB" sz="160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There are 3 locations which need a solution to their access to clean </a:t>
            </a:r>
            <a:r>
              <a:rPr lang="en-GB" sz="1600" dirty="0">
                <a:solidFill>
                  <a:srgbClr val="000000"/>
                </a:solidFill>
              </a:rPr>
              <a:t>water because of climate change. Read through the locations problems and its characteristics and try to find a solution. </a:t>
            </a:r>
          </a:p>
          <a:p>
            <a:pPr>
              <a:buClr>
                <a:srgbClr val="009FDE"/>
              </a:buClr>
              <a:defRPr/>
            </a:pPr>
            <a:r>
              <a:rPr lang="en-GB" sz="1600" dirty="0">
                <a:solidFill>
                  <a:srgbClr val="000000"/>
                </a:solidFill>
              </a:rPr>
              <a:t>Location 1: </a:t>
            </a:r>
            <a:r>
              <a:rPr lang="en-GB" sz="1600" dirty="0" err="1"/>
              <a:t>Dengeza</a:t>
            </a:r>
            <a:r>
              <a:rPr lang="en-GB" sz="1600" dirty="0"/>
              <a:t>, Ethiopia</a:t>
            </a:r>
            <a:endParaRPr lang="en-GB" sz="1600" dirty="0">
              <a:solidFill>
                <a:srgbClr val="000000"/>
              </a:solidFill>
            </a:endParaRPr>
          </a:p>
          <a:p>
            <a:pPr marL="0" marR="0" lvl="0" indent="0" algn="l" defTabSz="685800" rtl="0" eaLnBrk="1" fontAlgn="auto" latinLnBrk="0" hangingPunct="1">
              <a:lnSpc>
                <a:spcPct val="110000"/>
              </a:lnSpc>
              <a:spcBef>
                <a:spcPts val="0"/>
              </a:spcBef>
              <a:spcAft>
                <a:spcPts val="0"/>
              </a:spcAft>
              <a:buClr>
                <a:srgbClr val="009FDE"/>
              </a:buClr>
              <a:buSzTx/>
              <a:buFont typeface="Arial" panose="020B0604020202020204" pitchFamily="34" charset="0"/>
              <a:buNone/>
              <a:tabLst/>
              <a:defRPr/>
            </a:pPr>
            <a:r>
              <a:rPr kumimoji="0" lang="en-GB" sz="160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Location 2: </a:t>
            </a:r>
            <a:r>
              <a:rPr lang="en-GB" sz="1600" dirty="0" err="1"/>
              <a:t>Paikgachha</a:t>
            </a:r>
            <a:r>
              <a:rPr lang="en-GB" sz="1600" dirty="0"/>
              <a:t>, Bangladesh</a:t>
            </a:r>
            <a:endParaRPr kumimoji="0" lang="en-GB" sz="160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a:p>
            <a:pPr marL="0" marR="0" lvl="0" indent="0" algn="l" defTabSz="685800" rtl="0" eaLnBrk="1" fontAlgn="auto" latinLnBrk="0" hangingPunct="1">
              <a:lnSpc>
                <a:spcPct val="110000"/>
              </a:lnSpc>
              <a:spcBef>
                <a:spcPts val="0"/>
              </a:spcBef>
              <a:spcAft>
                <a:spcPts val="0"/>
              </a:spcAft>
              <a:buClr>
                <a:srgbClr val="009FDE"/>
              </a:buClr>
              <a:buSzTx/>
              <a:buFont typeface="Arial" panose="020B0604020202020204" pitchFamily="34" charset="0"/>
              <a:buNone/>
              <a:tabLst/>
              <a:defRPr/>
            </a:pPr>
            <a:r>
              <a:rPr lang="en-GB" sz="1600" dirty="0">
                <a:solidFill>
                  <a:srgbClr val="000000"/>
                </a:solidFill>
              </a:rPr>
              <a:t>Location 3: </a:t>
            </a:r>
            <a:r>
              <a:rPr lang="en-GB" sz="1600" dirty="0" err="1"/>
              <a:t>Sablogo</a:t>
            </a:r>
            <a:r>
              <a:rPr lang="en-GB" sz="1600" dirty="0"/>
              <a:t>, Burkina Faso</a:t>
            </a:r>
            <a:endParaRPr kumimoji="0" lang="en-GB" sz="160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a:p>
            <a:pPr marL="0" marR="0" lvl="0" indent="0" algn="l" defTabSz="685800" rtl="0" eaLnBrk="1" fontAlgn="auto" latinLnBrk="0" hangingPunct="1">
              <a:lnSpc>
                <a:spcPct val="110000"/>
              </a:lnSpc>
              <a:spcBef>
                <a:spcPts val="0"/>
              </a:spcBef>
              <a:spcAft>
                <a:spcPts val="0"/>
              </a:spcAft>
              <a:buClr>
                <a:srgbClr val="009FDE"/>
              </a:buClr>
              <a:buSzTx/>
              <a:buFont typeface="Arial" panose="020B0604020202020204" pitchFamily="34" charset="0"/>
              <a:buNone/>
              <a:tabLst/>
              <a:defRPr/>
            </a:pPr>
            <a:endParaRPr lang="en-GB" sz="1600" dirty="0">
              <a:solidFill>
                <a:srgbClr val="000000"/>
              </a:solidFill>
            </a:endParaRPr>
          </a:p>
          <a:p>
            <a:pPr marR="0" lvl="0" algn="l" defTabSz="685800" rtl="0" eaLnBrk="1" fontAlgn="auto" latinLnBrk="0" hangingPunct="1">
              <a:lnSpc>
                <a:spcPct val="110000"/>
              </a:lnSpc>
              <a:spcBef>
                <a:spcPts val="0"/>
              </a:spcBef>
              <a:spcAft>
                <a:spcPts val="0"/>
              </a:spcAft>
              <a:buClr>
                <a:srgbClr val="009FDE"/>
              </a:buClr>
              <a:buSzTx/>
              <a:tabLst/>
              <a:defRPr/>
            </a:pPr>
            <a:r>
              <a:rPr lang="en-GB" sz="1600" b="1" dirty="0">
                <a:solidFill>
                  <a:srgbClr val="000000"/>
                </a:solidFill>
              </a:rPr>
              <a:t>Try to decide on your top two solutions for the location from the the information you have been given. </a:t>
            </a:r>
          </a:p>
          <a:p>
            <a:pPr marR="0" lvl="0" algn="l" defTabSz="685800" rtl="0" eaLnBrk="1" fontAlgn="auto" latinLnBrk="0" hangingPunct="1">
              <a:lnSpc>
                <a:spcPct val="110000"/>
              </a:lnSpc>
              <a:spcBef>
                <a:spcPts val="0"/>
              </a:spcBef>
              <a:spcAft>
                <a:spcPts val="0"/>
              </a:spcAft>
              <a:buClr>
                <a:srgbClr val="009FDE"/>
              </a:buClr>
              <a:buSzTx/>
              <a:tabLst/>
              <a:defRPr/>
            </a:pPr>
            <a:r>
              <a:rPr lang="en-GB" sz="1600" dirty="0">
                <a:solidFill>
                  <a:srgbClr val="000000"/>
                </a:solidFill>
              </a:rPr>
              <a:t>Step 1: Assessing the situation</a:t>
            </a:r>
          </a:p>
          <a:p>
            <a:pPr marR="0" lvl="0" algn="l" defTabSz="685800" rtl="0" eaLnBrk="1" fontAlgn="auto" latinLnBrk="0" hangingPunct="1">
              <a:lnSpc>
                <a:spcPct val="110000"/>
              </a:lnSpc>
              <a:spcBef>
                <a:spcPts val="0"/>
              </a:spcBef>
              <a:spcAft>
                <a:spcPts val="0"/>
              </a:spcAft>
              <a:buClr>
                <a:srgbClr val="009FDE"/>
              </a:buClr>
              <a:buSzTx/>
              <a:tabLst/>
              <a:defRPr/>
            </a:pPr>
            <a:r>
              <a:rPr lang="en-GB" sz="1600" dirty="0">
                <a:solidFill>
                  <a:srgbClr val="000000"/>
                </a:solidFill>
              </a:rPr>
              <a:t>Step 2: Finding a solution</a:t>
            </a:r>
            <a:endParaRPr kumimoji="0" lang="en-GB" sz="16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 name="Text Placeholder 1">
            <a:extLst>
              <a:ext uri="{FF2B5EF4-FFF2-40B4-BE49-F238E27FC236}">
                <a16:creationId xmlns:a16="http://schemas.microsoft.com/office/drawing/2014/main" id="{4A603E21-A9A0-4729-8AE4-43E2C72FBB62}"/>
              </a:ext>
            </a:extLst>
          </p:cNvPr>
          <p:cNvSpPr>
            <a:spLocks noGrp="1"/>
          </p:cNvSpPr>
          <p:nvPr>
            <p:ph type="body" sz="quarter" idx="14"/>
          </p:nvPr>
        </p:nvSpPr>
        <p:spPr>
          <a:xfrm>
            <a:off x="381294" y="358775"/>
            <a:ext cx="7578727" cy="805123"/>
          </a:xfrm>
        </p:spPr>
        <p:txBody>
          <a:bodyPr/>
          <a:lstStyle/>
          <a:p>
            <a:r>
              <a:rPr lang="en-GB" dirty="0"/>
              <a:t>Solving the problem:</a:t>
            </a:r>
          </a:p>
        </p:txBody>
      </p:sp>
    </p:spTree>
    <p:extLst>
      <p:ext uri="{BB962C8B-B14F-4D97-AF65-F5344CB8AC3E}">
        <p14:creationId xmlns:p14="http://schemas.microsoft.com/office/powerpoint/2010/main" val="19246690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3">
            <a:extLst>
              <a:ext uri="{FF2B5EF4-FFF2-40B4-BE49-F238E27FC236}">
                <a16:creationId xmlns:a16="http://schemas.microsoft.com/office/drawing/2014/main" id="{876BE92D-0E7E-4710-929E-7A87A76D01F7}"/>
              </a:ext>
            </a:extLst>
          </p:cNvPr>
          <p:cNvSpPr txBox="1">
            <a:spLocks/>
          </p:cNvSpPr>
          <p:nvPr/>
        </p:nvSpPr>
        <p:spPr>
          <a:xfrm>
            <a:off x="381294" y="1203326"/>
            <a:ext cx="3315719" cy="3468881"/>
          </a:xfrm>
          <a:prstGeom prst="rect">
            <a:avLst/>
          </a:prstGeom>
          <a:solidFill>
            <a:srgbClr val="009FDF">
              <a:alpha val="10196"/>
            </a:srgbClr>
          </a:solidFill>
        </p:spPr>
        <p:txBody>
          <a:bodyPr lIns="72000" tIns="72000" rIns="72000" bIns="72000" anchor="ctr"/>
          <a:lstStyle>
            <a:lvl1pPr marL="0" indent="0" algn="l" defTabSz="685800" rtl="0" eaLnBrk="1" latinLnBrk="0" hangingPunct="1">
              <a:lnSpc>
                <a:spcPct val="110000"/>
              </a:lnSpc>
              <a:spcBef>
                <a:spcPts val="0"/>
              </a:spcBef>
              <a:buClr>
                <a:schemeClr val="tx2"/>
              </a:buClr>
              <a:buFont typeface="Arial" panose="020B0604020202020204" pitchFamily="34" charset="0"/>
              <a:buNone/>
              <a:defRPr sz="1000" b="0" i="0" kern="1200">
                <a:solidFill>
                  <a:schemeClr val="tx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R="0" lvl="0" algn="l" defTabSz="685800" rtl="0" eaLnBrk="1" fontAlgn="auto" latinLnBrk="0" hangingPunct="1">
              <a:lnSpc>
                <a:spcPct val="110000"/>
              </a:lnSpc>
              <a:spcBef>
                <a:spcPts val="0"/>
              </a:spcBef>
              <a:spcAft>
                <a:spcPts val="0"/>
              </a:spcAft>
              <a:buClr>
                <a:srgbClr val="009FDE"/>
              </a:buClr>
              <a:buSzTx/>
              <a:tabLst/>
              <a:defRPr/>
            </a:pPr>
            <a:r>
              <a:rPr lang="en-GB" sz="1400" dirty="0">
                <a:solidFill>
                  <a:srgbClr val="000000"/>
                </a:solidFill>
                <a:latin typeface="+mn-lt"/>
              </a:rPr>
              <a:t>Zahra lives in the village of </a:t>
            </a:r>
            <a:r>
              <a:rPr lang="en-GB" sz="1400" dirty="0" err="1">
                <a:solidFill>
                  <a:srgbClr val="000000"/>
                </a:solidFill>
                <a:latin typeface="+mn-lt"/>
              </a:rPr>
              <a:t>Dengeza</a:t>
            </a:r>
            <a:r>
              <a:rPr lang="en-GB" sz="1400" dirty="0">
                <a:solidFill>
                  <a:srgbClr val="000000"/>
                </a:solidFill>
                <a:latin typeface="+mn-lt"/>
              </a:rPr>
              <a:t> in the hilly and mountainous region of Ethiopia. </a:t>
            </a:r>
          </a:p>
          <a:p>
            <a:pPr marR="0" lvl="0" algn="l" defTabSz="685800" rtl="0" eaLnBrk="1" fontAlgn="auto" latinLnBrk="0" hangingPunct="1">
              <a:lnSpc>
                <a:spcPct val="110000"/>
              </a:lnSpc>
              <a:spcBef>
                <a:spcPts val="0"/>
              </a:spcBef>
              <a:spcAft>
                <a:spcPts val="0"/>
              </a:spcAft>
              <a:buClr>
                <a:srgbClr val="009FDE"/>
              </a:buClr>
              <a:buSzTx/>
              <a:tabLst/>
              <a:defRPr/>
            </a:pPr>
            <a:r>
              <a:rPr lang="en-GB" sz="1400" dirty="0">
                <a:solidFill>
                  <a:srgbClr val="000000"/>
                </a:solidFill>
                <a:latin typeface="+mn-lt"/>
              </a:rPr>
              <a:t>In order to collect clean drinking water she must walk for 2 hours up the hills to collect water from a spring. </a:t>
            </a:r>
          </a:p>
          <a:p>
            <a:pPr marR="0" lvl="0" algn="l" defTabSz="685800" rtl="0" eaLnBrk="1" fontAlgn="auto" latinLnBrk="0" hangingPunct="1">
              <a:lnSpc>
                <a:spcPct val="110000"/>
              </a:lnSpc>
              <a:spcBef>
                <a:spcPts val="0"/>
              </a:spcBef>
              <a:spcAft>
                <a:spcPts val="0"/>
              </a:spcAft>
              <a:buClr>
                <a:srgbClr val="009FDE"/>
              </a:buClr>
              <a:buSzTx/>
              <a:tabLst/>
              <a:defRPr/>
            </a:pPr>
            <a:r>
              <a:rPr lang="en-GB" sz="1400" dirty="0">
                <a:solidFill>
                  <a:srgbClr val="000000"/>
                </a:solidFill>
                <a:latin typeface="+mn-lt"/>
              </a:rPr>
              <a:t>This water is precious and so only used for drinking and cooking. To wash they must use the nearby river which has unsafe water. </a:t>
            </a:r>
          </a:p>
          <a:p>
            <a:pPr marR="0" lvl="0" algn="l" defTabSz="685800" rtl="0" eaLnBrk="1" fontAlgn="auto" latinLnBrk="0" hangingPunct="1">
              <a:lnSpc>
                <a:spcPct val="110000"/>
              </a:lnSpc>
              <a:spcBef>
                <a:spcPts val="0"/>
              </a:spcBef>
              <a:spcAft>
                <a:spcPts val="0"/>
              </a:spcAft>
              <a:buClr>
                <a:srgbClr val="009FDE"/>
              </a:buClr>
              <a:buSzTx/>
              <a:tabLst/>
              <a:defRPr/>
            </a:pPr>
            <a:r>
              <a:rPr lang="en-GB" sz="1400" dirty="0">
                <a:solidFill>
                  <a:srgbClr val="000000"/>
                </a:solidFill>
                <a:latin typeface="+mn-lt"/>
              </a:rPr>
              <a:t>Flooding due to climate change is an issue and it contaminates their clean water spring. In summer droughts make the spring stagnant leading to sickness.</a:t>
            </a:r>
          </a:p>
        </p:txBody>
      </p:sp>
      <p:sp>
        <p:nvSpPr>
          <p:cNvPr id="2" name="Text Placeholder 1">
            <a:extLst>
              <a:ext uri="{FF2B5EF4-FFF2-40B4-BE49-F238E27FC236}">
                <a16:creationId xmlns:a16="http://schemas.microsoft.com/office/drawing/2014/main" id="{4A603E21-A9A0-4729-8AE4-43E2C72FBB62}"/>
              </a:ext>
            </a:extLst>
          </p:cNvPr>
          <p:cNvSpPr>
            <a:spLocks noGrp="1"/>
          </p:cNvSpPr>
          <p:nvPr>
            <p:ph type="body" sz="quarter" idx="14"/>
          </p:nvPr>
        </p:nvSpPr>
        <p:spPr>
          <a:xfrm>
            <a:off x="381294" y="358775"/>
            <a:ext cx="7578727" cy="805123"/>
          </a:xfrm>
        </p:spPr>
        <p:txBody>
          <a:bodyPr/>
          <a:lstStyle/>
          <a:p>
            <a:r>
              <a:rPr lang="en-GB" dirty="0"/>
              <a:t>Location 1: </a:t>
            </a:r>
            <a:r>
              <a:rPr lang="en-GB" dirty="0" err="1"/>
              <a:t>Dengeza</a:t>
            </a:r>
            <a:r>
              <a:rPr lang="en-GB" dirty="0"/>
              <a:t>, Ethiopia</a:t>
            </a:r>
          </a:p>
        </p:txBody>
      </p:sp>
      <p:sp>
        <p:nvSpPr>
          <p:cNvPr id="4" name="Vertical Text Placeholder 2">
            <a:extLst>
              <a:ext uri="{FF2B5EF4-FFF2-40B4-BE49-F238E27FC236}">
                <a16:creationId xmlns:a16="http://schemas.microsoft.com/office/drawing/2014/main" id="{0F0D6DCC-88E8-4330-A6B1-DF9E0C001E68}"/>
              </a:ext>
            </a:extLst>
          </p:cNvPr>
          <p:cNvSpPr txBox="1">
            <a:spLocks/>
          </p:cNvSpPr>
          <p:nvPr/>
        </p:nvSpPr>
        <p:spPr>
          <a:xfrm rot="10800000">
            <a:off x="8515968" y="1203326"/>
            <a:ext cx="210123" cy="1733037"/>
          </a:xfrm>
          <a:prstGeom prst="rect">
            <a:avLst/>
          </a:prstGeom>
        </p:spPr>
        <p:txBody>
          <a:bodyPr vert="eaVert" lIns="72000" tIns="72000" rIns="72000" bIns="72000" anchor="b"/>
          <a:lstStyle>
            <a:lvl1pPr marL="0" indent="0" algn="r" defTabSz="685800" rtl="0" eaLnBrk="1" latinLnBrk="0" hangingPunct="1">
              <a:lnSpc>
                <a:spcPct val="110000"/>
              </a:lnSpc>
              <a:spcBef>
                <a:spcPts val="0"/>
              </a:spcBef>
              <a:buFont typeface="Arial" panose="020B0604020202020204" pitchFamily="34" charset="0"/>
              <a:buNone/>
              <a:defRPr sz="6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5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5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5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defTabSz="685783">
              <a:defRPr/>
            </a:pPr>
            <a:r>
              <a:rPr lang="en-GB" i="0" dirty="0">
                <a:solidFill>
                  <a:sysClr val="windowText" lastClr="000000"/>
                </a:solidFill>
              </a:rPr>
              <a:t>WaterAid/ </a:t>
            </a:r>
            <a:r>
              <a:rPr lang="en-GB" dirty="0" err="1">
                <a:solidFill>
                  <a:sysClr val="windowText" lastClr="000000"/>
                </a:solidFill>
              </a:rPr>
              <a:t>Behailu</a:t>
            </a:r>
            <a:r>
              <a:rPr lang="en-GB" dirty="0">
                <a:solidFill>
                  <a:sysClr val="windowText" lastClr="000000"/>
                </a:solidFill>
              </a:rPr>
              <a:t> Shiferaw</a:t>
            </a:r>
          </a:p>
        </p:txBody>
      </p:sp>
      <p:pic>
        <p:nvPicPr>
          <p:cNvPr id="6" name="Picture Placeholder 5">
            <a:extLst>
              <a:ext uri="{FF2B5EF4-FFF2-40B4-BE49-F238E27FC236}">
                <a16:creationId xmlns:a16="http://schemas.microsoft.com/office/drawing/2014/main" id="{0450E82B-160F-4668-9056-54BC118343EF}"/>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351129" y="1206137"/>
            <a:ext cx="2164839" cy="3378377"/>
          </a:xfrm>
          <a:prstGeom prst="roundRect">
            <a:avLst>
              <a:gd name="adj" fmla="val 2031"/>
            </a:avLst>
          </a:prstGeom>
        </p:spPr>
      </p:pic>
      <p:sp>
        <p:nvSpPr>
          <p:cNvPr id="7" name="Text Placeholder 3">
            <a:extLst>
              <a:ext uri="{FF2B5EF4-FFF2-40B4-BE49-F238E27FC236}">
                <a16:creationId xmlns:a16="http://schemas.microsoft.com/office/drawing/2014/main" id="{0C42534C-20CA-4C06-B356-20E6A01F9709}"/>
              </a:ext>
            </a:extLst>
          </p:cNvPr>
          <p:cNvSpPr txBox="1">
            <a:spLocks/>
          </p:cNvSpPr>
          <p:nvPr/>
        </p:nvSpPr>
        <p:spPr>
          <a:xfrm>
            <a:off x="3760077" y="1203326"/>
            <a:ext cx="2520708" cy="3468881"/>
          </a:xfrm>
          <a:prstGeom prst="rect">
            <a:avLst/>
          </a:prstGeom>
          <a:solidFill>
            <a:srgbClr val="009FDF">
              <a:alpha val="10196"/>
            </a:srgbClr>
          </a:solidFill>
        </p:spPr>
        <p:txBody>
          <a:bodyPr lIns="72000" tIns="72000" rIns="72000" bIns="72000" anchor="ctr"/>
          <a:lstStyle>
            <a:lvl1pPr marL="0" indent="0" algn="l" defTabSz="685800" rtl="0" eaLnBrk="1" latinLnBrk="0" hangingPunct="1">
              <a:lnSpc>
                <a:spcPct val="110000"/>
              </a:lnSpc>
              <a:spcBef>
                <a:spcPts val="0"/>
              </a:spcBef>
              <a:buClr>
                <a:schemeClr val="tx2"/>
              </a:buClr>
              <a:buFont typeface="Arial" panose="020B0604020202020204" pitchFamily="34" charset="0"/>
              <a:buNone/>
              <a:defRPr sz="1000" b="0" i="0" kern="1200">
                <a:solidFill>
                  <a:schemeClr val="tx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110000"/>
              </a:lnSpc>
              <a:spcBef>
                <a:spcPts val="0"/>
              </a:spcBef>
              <a:spcAft>
                <a:spcPts val="0"/>
              </a:spcAft>
              <a:buClr>
                <a:srgbClr val="009FDE"/>
              </a:buClr>
              <a:buSzTx/>
              <a:buFont typeface="Arial" panose="020B0604020202020204" pitchFamily="34" charset="0"/>
              <a:buNone/>
              <a:tabLst/>
              <a:defRPr/>
            </a:pPr>
            <a:r>
              <a:rPr lang="en-GB" sz="1400" dirty="0" err="1">
                <a:latin typeface="+mn-lt"/>
              </a:rPr>
              <a:t>Dengeza</a:t>
            </a:r>
            <a:r>
              <a:rPr lang="en-GB" sz="1400" dirty="0">
                <a:latin typeface="+mn-lt"/>
              </a:rPr>
              <a:t>:</a:t>
            </a:r>
          </a:p>
          <a:p>
            <a:pPr marL="285750" marR="0" lvl="0" indent="-285750" algn="l" defTabSz="685800" rtl="0" eaLnBrk="1" fontAlgn="auto" latinLnBrk="0" hangingPunct="1">
              <a:lnSpc>
                <a:spcPct val="110000"/>
              </a:lnSpc>
              <a:spcBef>
                <a:spcPts val="0"/>
              </a:spcBef>
              <a:spcAft>
                <a:spcPts val="0"/>
              </a:spcAft>
              <a:buClr>
                <a:srgbClr val="009FDE"/>
              </a:buClr>
              <a:buSzTx/>
              <a:buFontTx/>
              <a:buChar char="-"/>
              <a:tabLst/>
              <a:defRPr/>
            </a:pPr>
            <a:r>
              <a:rPr lang="en-GB" sz="1400" dirty="0">
                <a:latin typeface="+mn-lt"/>
              </a:rPr>
              <a:t>Village residents live close together.</a:t>
            </a:r>
          </a:p>
          <a:p>
            <a:pPr marL="285750" marR="0" lvl="0" indent="-285750" algn="l" defTabSz="685800" rtl="0" eaLnBrk="1" fontAlgn="auto" latinLnBrk="0" hangingPunct="1">
              <a:lnSpc>
                <a:spcPct val="110000"/>
              </a:lnSpc>
              <a:spcBef>
                <a:spcPts val="0"/>
              </a:spcBef>
              <a:spcAft>
                <a:spcPts val="0"/>
              </a:spcAft>
              <a:buClr>
                <a:srgbClr val="009FDE"/>
              </a:buClr>
              <a:buSzTx/>
              <a:buFontTx/>
              <a:buChar char="-"/>
              <a:tabLst/>
              <a:defRPr/>
            </a:pPr>
            <a:r>
              <a:rPr lang="en-GB" sz="1400" dirty="0">
                <a:latin typeface="+mn-lt"/>
              </a:rPr>
              <a:t>The village is in a hilly area. </a:t>
            </a:r>
          </a:p>
          <a:p>
            <a:pPr marL="285750" marR="0" lvl="0" indent="-285750" algn="l" defTabSz="685800" rtl="0" eaLnBrk="1" fontAlgn="auto" latinLnBrk="0" hangingPunct="1">
              <a:lnSpc>
                <a:spcPct val="110000"/>
              </a:lnSpc>
              <a:spcBef>
                <a:spcPts val="0"/>
              </a:spcBef>
              <a:spcAft>
                <a:spcPts val="0"/>
              </a:spcAft>
              <a:buClr>
                <a:srgbClr val="009FDE"/>
              </a:buClr>
              <a:buSzTx/>
              <a:buFontTx/>
              <a:buChar char="-"/>
              <a:tabLst/>
              <a:defRPr/>
            </a:pPr>
            <a:r>
              <a:rPr lang="en-GB" sz="1400" dirty="0">
                <a:latin typeface="+mn-lt"/>
              </a:rPr>
              <a:t>The ground is not hard rock but there are forests.</a:t>
            </a:r>
          </a:p>
          <a:p>
            <a:pPr marL="285750" marR="0" lvl="0" indent="-285750" algn="l" defTabSz="685800" rtl="0" eaLnBrk="1" fontAlgn="auto" latinLnBrk="0" hangingPunct="1">
              <a:lnSpc>
                <a:spcPct val="110000"/>
              </a:lnSpc>
              <a:spcBef>
                <a:spcPts val="0"/>
              </a:spcBef>
              <a:spcAft>
                <a:spcPts val="0"/>
              </a:spcAft>
              <a:buClr>
                <a:srgbClr val="009FDE"/>
              </a:buClr>
              <a:buSzTx/>
              <a:buFontTx/>
              <a:buChar char="-"/>
              <a:tabLst/>
              <a:defRPr/>
            </a:pPr>
            <a:r>
              <a:rPr lang="en-GB" sz="1400" dirty="0">
                <a:latin typeface="+mn-lt"/>
              </a:rPr>
              <a:t>The village receives rainfall in the wet season and can suffer flooding.</a:t>
            </a:r>
          </a:p>
          <a:p>
            <a:pPr marL="285750" marR="0" lvl="0" indent="-285750" algn="l" defTabSz="685800" rtl="0" eaLnBrk="1" fontAlgn="auto" latinLnBrk="0" hangingPunct="1">
              <a:lnSpc>
                <a:spcPct val="110000"/>
              </a:lnSpc>
              <a:spcBef>
                <a:spcPts val="0"/>
              </a:spcBef>
              <a:spcAft>
                <a:spcPts val="0"/>
              </a:spcAft>
              <a:buClr>
                <a:srgbClr val="009FDE"/>
              </a:buClr>
              <a:buSzTx/>
              <a:buFontTx/>
              <a:buChar char="-"/>
              <a:tabLst/>
              <a:defRPr/>
            </a:pPr>
            <a:r>
              <a:rPr lang="en-GB" sz="1400" dirty="0">
                <a:latin typeface="+mn-lt"/>
              </a:rPr>
              <a:t>Project is government and community funded.</a:t>
            </a:r>
          </a:p>
          <a:p>
            <a:pPr marL="285750" marR="0" lvl="0" indent="-285750" algn="l" defTabSz="685800" rtl="0" eaLnBrk="1" fontAlgn="auto" latinLnBrk="0" hangingPunct="1">
              <a:lnSpc>
                <a:spcPct val="110000"/>
              </a:lnSpc>
              <a:spcBef>
                <a:spcPts val="0"/>
              </a:spcBef>
              <a:spcAft>
                <a:spcPts val="0"/>
              </a:spcAft>
              <a:buClr>
                <a:srgbClr val="009FDE"/>
              </a:buClr>
              <a:buSzTx/>
              <a:buFontTx/>
              <a:buChar char="-"/>
              <a:tabLst/>
              <a:defRPr/>
            </a:pPr>
            <a:r>
              <a:rPr lang="en-GB" sz="1400" dirty="0">
                <a:latin typeface="+mn-lt"/>
              </a:rPr>
              <a:t>The community hopes to help with installation.</a:t>
            </a:r>
          </a:p>
        </p:txBody>
      </p:sp>
    </p:spTree>
    <p:extLst>
      <p:ext uri="{BB962C8B-B14F-4D97-AF65-F5344CB8AC3E}">
        <p14:creationId xmlns:p14="http://schemas.microsoft.com/office/powerpoint/2010/main" val="39919994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3">
            <a:extLst>
              <a:ext uri="{FF2B5EF4-FFF2-40B4-BE49-F238E27FC236}">
                <a16:creationId xmlns:a16="http://schemas.microsoft.com/office/drawing/2014/main" id="{876BE92D-0E7E-4710-929E-7A87A76D01F7}"/>
              </a:ext>
            </a:extLst>
          </p:cNvPr>
          <p:cNvSpPr txBox="1">
            <a:spLocks/>
          </p:cNvSpPr>
          <p:nvPr/>
        </p:nvSpPr>
        <p:spPr>
          <a:xfrm>
            <a:off x="381294" y="1203326"/>
            <a:ext cx="3315719" cy="3468881"/>
          </a:xfrm>
          <a:prstGeom prst="rect">
            <a:avLst/>
          </a:prstGeom>
          <a:solidFill>
            <a:srgbClr val="009FDF">
              <a:alpha val="10196"/>
            </a:srgbClr>
          </a:solidFill>
        </p:spPr>
        <p:txBody>
          <a:bodyPr lIns="72000" tIns="72000" rIns="72000" bIns="72000" anchor="ctr"/>
          <a:lstStyle>
            <a:lvl1pPr marL="0" indent="0" algn="l" defTabSz="685800" rtl="0" eaLnBrk="1" latinLnBrk="0" hangingPunct="1">
              <a:lnSpc>
                <a:spcPct val="110000"/>
              </a:lnSpc>
              <a:spcBef>
                <a:spcPts val="0"/>
              </a:spcBef>
              <a:buClr>
                <a:schemeClr val="tx2"/>
              </a:buClr>
              <a:buFont typeface="Arial" panose="020B0604020202020204" pitchFamily="34" charset="0"/>
              <a:buNone/>
              <a:defRPr sz="1000" b="0" i="0" kern="1200">
                <a:solidFill>
                  <a:schemeClr val="tx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R="0" lvl="0" algn="l" defTabSz="685800" rtl="0" eaLnBrk="1" fontAlgn="auto" latinLnBrk="0" hangingPunct="1">
              <a:lnSpc>
                <a:spcPct val="110000"/>
              </a:lnSpc>
              <a:spcBef>
                <a:spcPts val="0"/>
              </a:spcBef>
              <a:spcAft>
                <a:spcPts val="0"/>
              </a:spcAft>
              <a:buClr>
                <a:srgbClr val="009FDE"/>
              </a:buClr>
              <a:buSzTx/>
              <a:tabLst/>
              <a:defRPr/>
            </a:pPr>
            <a:r>
              <a:rPr lang="en-GB" sz="1400" dirty="0">
                <a:solidFill>
                  <a:srgbClr val="000000"/>
                </a:solidFill>
              </a:rPr>
              <a:t>Sabina lives in the village of </a:t>
            </a:r>
            <a:r>
              <a:rPr lang="en-GB" sz="1400" dirty="0" err="1">
                <a:solidFill>
                  <a:srgbClr val="000000"/>
                </a:solidFill>
              </a:rPr>
              <a:t>Paikgachha</a:t>
            </a:r>
            <a:r>
              <a:rPr lang="en-GB" sz="1400" dirty="0">
                <a:solidFill>
                  <a:srgbClr val="000000"/>
                </a:solidFill>
              </a:rPr>
              <a:t> next to a river that regularly floods and is becoming increasingly salty due to climate change.</a:t>
            </a:r>
          </a:p>
          <a:p>
            <a:pPr marR="0" lvl="0" algn="l" defTabSz="685800" rtl="0" eaLnBrk="1" fontAlgn="auto" latinLnBrk="0" hangingPunct="1">
              <a:lnSpc>
                <a:spcPct val="110000"/>
              </a:lnSpc>
              <a:spcBef>
                <a:spcPts val="0"/>
              </a:spcBef>
              <a:spcAft>
                <a:spcPts val="0"/>
              </a:spcAft>
              <a:buClr>
                <a:srgbClr val="009FDE"/>
              </a:buClr>
              <a:buSzTx/>
              <a:tabLst/>
              <a:defRPr/>
            </a:pPr>
            <a:r>
              <a:rPr lang="en-GB" sz="1400" dirty="0">
                <a:solidFill>
                  <a:srgbClr val="000000"/>
                </a:solidFill>
              </a:rPr>
              <a:t>The increasing sea levels due to climate change are increasing the saltiness of the water which means that the river water they use has become unusable for daily tasks. </a:t>
            </a:r>
          </a:p>
          <a:p>
            <a:pPr marR="0" lvl="0" algn="l" defTabSz="685800" rtl="0" eaLnBrk="1" fontAlgn="auto" latinLnBrk="0" hangingPunct="1">
              <a:lnSpc>
                <a:spcPct val="110000"/>
              </a:lnSpc>
              <a:spcBef>
                <a:spcPts val="0"/>
              </a:spcBef>
              <a:spcAft>
                <a:spcPts val="0"/>
              </a:spcAft>
              <a:buClr>
                <a:srgbClr val="009FDE"/>
              </a:buClr>
              <a:buSzTx/>
              <a:tabLst/>
              <a:defRPr/>
            </a:pPr>
            <a:r>
              <a:rPr lang="en-GB" sz="1400" dirty="0">
                <a:solidFill>
                  <a:srgbClr val="000000"/>
                </a:solidFill>
              </a:rPr>
              <a:t>This is forcing residents to walk long distances to collect water or pay high prices to get water delivered to their houses.</a:t>
            </a:r>
            <a:endParaRPr lang="en-GB" sz="1400" b="1" dirty="0">
              <a:solidFill>
                <a:srgbClr val="000000"/>
              </a:solidFill>
            </a:endParaRPr>
          </a:p>
        </p:txBody>
      </p:sp>
      <p:sp>
        <p:nvSpPr>
          <p:cNvPr id="2" name="Text Placeholder 1">
            <a:extLst>
              <a:ext uri="{FF2B5EF4-FFF2-40B4-BE49-F238E27FC236}">
                <a16:creationId xmlns:a16="http://schemas.microsoft.com/office/drawing/2014/main" id="{4A603E21-A9A0-4729-8AE4-43E2C72FBB62}"/>
              </a:ext>
            </a:extLst>
          </p:cNvPr>
          <p:cNvSpPr>
            <a:spLocks noGrp="1"/>
          </p:cNvSpPr>
          <p:nvPr>
            <p:ph type="body" sz="quarter" idx="14"/>
          </p:nvPr>
        </p:nvSpPr>
        <p:spPr>
          <a:xfrm>
            <a:off x="381294" y="358775"/>
            <a:ext cx="7578727" cy="805123"/>
          </a:xfrm>
        </p:spPr>
        <p:txBody>
          <a:bodyPr/>
          <a:lstStyle/>
          <a:p>
            <a:r>
              <a:rPr lang="en-GB" dirty="0"/>
              <a:t>Location 2: </a:t>
            </a:r>
            <a:r>
              <a:rPr lang="en-GB" dirty="0" err="1"/>
              <a:t>Paikgachha</a:t>
            </a:r>
            <a:r>
              <a:rPr lang="en-GB" dirty="0"/>
              <a:t>, Bangladesh</a:t>
            </a:r>
          </a:p>
        </p:txBody>
      </p:sp>
      <p:sp>
        <p:nvSpPr>
          <p:cNvPr id="4" name="Vertical Text Placeholder 2">
            <a:extLst>
              <a:ext uri="{FF2B5EF4-FFF2-40B4-BE49-F238E27FC236}">
                <a16:creationId xmlns:a16="http://schemas.microsoft.com/office/drawing/2014/main" id="{0F0D6DCC-88E8-4330-A6B1-DF9E0C001E68}"/>
              </a:ext>
            </a:extLst>
          </p:cNvPr>
          <p:cNvSpPr txBox="1">
            <a:spLocks/>
          </p:cNvSpPr>
          <p:nvPr/>
        </p:nvSpPr>
        <p:spPr>
          <a:xfrm rot="10800000">
            <a:off x="8523225" y="1203326"/>
            <a:ext cx="210123" cy="1733037"/>
          </a:xfrm>
          <a:prstGeom prst="rect">
            <a:avLst/>
          </a:prstGeom>
        </p:spPr>
        <p:txBody>
          <a:bodyPr vert="eaVert" lIns="72000" tIns="72000" rIns="72000" bIns="72000" anchor="b"/>
          <a:lstStyle>
            <a:lvl1pPr marL="0" indent="0" algn="r" defTabSz="685800" rtl="0" eaLnBrk="1" latinLnBrk="0" hangingPunct="1">
              <a:lnSpc>
                <a:spcPct val="110000"/>
              </a:lnSpc>
              <a:spcBef>
                <a:spcPts val="0"/>
              </a:spcBef>
              <a:buFont typeface="Arial" panose="020B0604020202020204" pitchFamily="34" charset="0"/>
              <a:buNone/>
              <a:defRPr sz="6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5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5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5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defTabSz="685783">
              <a:defRPr/>
            </a:pPr>
            <a:r>
              <a:rPr lang="en-GB" i="0" dirty="0">
                <a:solidFill>
                  <a:sysClr val="windowText" lastClr="000000"/>
                </a:solidFill>
              </a:rPr>
              <a:t>WaterAid/ </a:t>
            </a:r>
            <a:r>
              <a:rPr lang="en-GB" i="0" dirty="0" err="1">
                <a:solidFill>
                  <a:sysClr val="windowText" lastClr="000000"/>
                </a:solidFill>
              </a:rPr>
              <a:t>Habibul</a:t>
            </a:r>
            <a:r>
              <a:rPr lang="en-GB" i="0" dirty="0">
                <a:solidFill>
                  <a:sysClr val="windowText" lastClr="000000"/>
                </a:solidFill>
              </a:rPr>
              <a:t> </a:t>
            </a:r>
            <a:r>
              <a:rPr lang="en-GB" dirty="0">
                <a:solidFill>
                  <a:sysClr val="windowText" lastClr="000000"/>
                </a:solidFill>
              </a:rPr>
              <a:t>Haque</a:t>
            </a:r>
          </a:p>
        </p:txBody>
      </p:sp>
      <p:pic>
        <p:nvPicPr>
          <p:cNvPr id="6" name="Picture Placeholder 5">
            <a:extLst>
              <a:ext uri="{FF2B5EF4-FFF2-40B4-BE49-F238E27FC236}">
                <a16:creationId xmlns:a16="http://schemas.microsoft.com/office/drawing/2014/main" id="{0450E82B-160F-4668-9056-54BC118343EF}"/>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358386" y="1206137"/>
            <a:ext cx="2164839" cy="3378377"/>
          </a:xfrm>
          <a:prstGeom prst="roundRect">
            <a:avLst>
              <a:gd name="adj" fmla="val 2031"/>
            </a:avLst>
          </a:prstGeom>
        </p:spPr>
      </p:pic>
      <p:sp>
        <p:nvSpPr>
          <p:cNvPr id="7" name="Text Placeholder 3">
            <a:extLst>
              <a:ext uri="{FF2B5EF4-FFF2-40B4-BE49-F238E27FC236}">
                <a16:creationId xmlns:a16="http://schemas.microsoft.com/office/drawing/2014/main" id="{0C42534C-20CA-4C06-B356-20E6A01F9709}"/>
              </a:ext>
            </a:extLst>
          </p:cNvPr>
          <p:cNvSpPr txBox="1">
            <a:spLocks/>
          </p:cNvSpPr>
          <p:nvPr/>
        </p:nvSpPr>
        <p:spPr>
          <a:xfrm>
            <a:off x="3760077" y="1203326"/>
            <a:ext cx="2520708" cy="3468881"/>
          </a:xfrm>
          <a:prstGeom prst="rect">
            <a:avLst/>
          </a:prstGeom>
          <a:solidFill>
            <a:srgbClr val="009FDF">
              <a:alpha val="10196"/>
            </a:srgbClr>
          </a:solidFill>
        </p:spPr>
        <p:txBody>
          <a:bodyPr lIns="72000" tIns="72000" rIns="72000" bIns="72000" anchor="ctr"/>
          <a:lstStyle>
            <a:lvl1pPr marL="0" indent="0" algn="l" defTabSz="685800" rtl="0" eaLnBrk="1" latinLnBrk="0" hangingPunct="1">
              <a:lnSpc>
                <a:spcPct val="110000"/>
              </a:lnSpc>
              <a:spcBef>
                <a:spcPts val="0"/>
              </a:spcBef>
              <a:buClr>
                <a:schemeClr val="tx2"/>
              </a:buClr>
              <a:buFont typeface="Arial" panose="020B0604020202020204" pitchFamily="34" charset="0"/>
              <a:buNone/>
              <a:defRPr sz="1000" b="0" i="0" kern="1200">
                <a:solidFill>
                  <a:schemeClr val="tx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110000"/>
              </a:lnSpc>
              <a:spcBef>
                <a:spcPts val="0"/>
              </a:spcBef>
              <a:spcAft>
                <a:spcPts val="0"/>
              </a:spcAft>
              <a:buClr>
                <a:srgbClr val="009FDE"/>
              </a:buClr>
              <a:buSzTx/>
              <a:buFont typeface="Arial" panose="020B0604020202020204" pitchFamily="34" charset="0"/>
              <a:buNone/>
              <a:tabLst/>
              <a:defRPr/>
            </a:pPr>
            <a:r>
              <a:rPr lang="en-GB" sz="1400" b="0" i="0" dirty="0" err="1">
                <a:effectLst/>
                <a:latin typeface="+mn-lt"/>
              </a:rPr>
              <a:t>Paikgachha</a:t>
            </a:r>
            <a:r>
              <a:rPr lang="en-GB" sz="1400" dirty="0">
                <a:latin typeface="+mn-lt"/>
              </a:rPr>
              <a:t>:</a:t>
            </a:r>
          </a:p>
          <a:p>
            <a:pPr marL="285750" marR="0" lvl="0" indent="-285750" algn="l" defTabSz="685800" rtl="0" eaLnBrk="1" fontAlgn="auto" latinLnBrk="0" hangingPunct="1">
              <a:lnSpc>
                <a:spcPct val="110000"/>
              </a:lnSpc>
              <a:spcBef>
                <a:spcPts val="0"/>
              </a:spcBef>
              <a:spcAft>
                <a:spcPts val="0"/>
              </a:spcAft>
              <a:buClr>
                <a:srgbClr val="009FDE"/>
              </a:buClr>
              <a:buSzTx/>
              <a:buFontTx/>
              <a:buChar char="-"/>
              <a:tabLst/>
              <a:defRPr/>
            </a:pPr>
            <a:r>
              <a:rPr lang="en-GB" sz="1400" dirty="0">
                <a:latin typeface="+mn-lt"/>
              </a:rPr>
              <a:t>Residents in the village are spread out.</a:t>
            </a:r>
          </a:p>
          <a:p>
            <a:pPr marL="285750" marR="0" lvl="0" indent="-285750" algn="l" defTabSz="685800" rtl="0" eaLnBrk="1" fontAlgn="auto" latinLnBrk="0" hangingPunct="1">
              <a:lnSpc>
                <a:spcPct val="110000"/>
              </a:lnSpc>
              <a:spcBef>
                <a:spcPts val="0"/>
              </a:spcBef>
              <a:spcAft>
                <a:spcPts val="0"/>
              </a:spcAft>
              <a:buClr>
                <a:srgbClr val="009FDE"/>
              </a:buClr>
              <a:buSzTx/>
              <a:buFontTx/>
              <a:buChar char="-"/>
              <a:tabLst/>
              <a:defRPr/>
            </a:pPr>
            <a:r>
              <a:rPr lang="en-GB" sz="1400" dirty="0">
                <a:latin typeface="+mn-lt"/>
              </a:rPr>
              <a:t>The village is low lying and can suffer flooding.</a:t>
            </a:r>
          </a:p>
          <a:p>
            <a:pPr marL="285750" marR="0" lvl="0" indent="-285750" algn="l" defTabSz="685800" rtl="0" eaLnBrk="1" fontAlgn="auto" latinLnBrk="0" hangingPunct="1">
              <a:lnSpc>
                <a:spcPct val="110000"/>
              </a:lnSpc>
              <a:spcBef>
                <a:spcPts val="0"/>
              </a:spcBef>
              <a:spcAft>
                <a:spcPts val="0"/>
              </a:spcAft>
              <a:buClr>
                <a:srgbClr val="009FDE"/>
              </a:buClr>
              <a:buSzTx/>
              <a:buFontTx/>
              <a:buChar char="-"/>
              <a:tabLst/>
              <a:defRPr/>
            </a:pPr>
            <a:r>
              <a:rPr lang="en-GB" sz="1400" dirty="0">
                <a:latin typeface="+mn-lt"/>
              </a:rPr>
              <a:t>The ground is not hard rock.</a:t>
            </a:r>
          </a:p>
          <a:p>
            <a:pPr marL="285750" marR="0" lvl="0" indent="-285750" algn="l" defTabSz="685800" rtl="0" eaLnBrk="1" fontAlgn="auto" latinLnBrk="0" hangingPunct="1">
              <a:lnSpc>
                <a:spcPct val="110000"/>
              </a:lnSpc>
              <a:spcBef>
                <a:spcPts val="0"/>
              </a:spcBef>
              <a:spcAft>
                <a:spcPts val="0"/>
              </a:spcAft>
              <a:buClr>
                <a:srgbClr val="009FDE"/>
              </a:buClr>
              <a:buSzTx/>
              <a:buFontTx/>
              <a:buChar char="-"/>
              <a:tabLst/>
              <a:defRPr/>
            </a:pPr>
            <a:r>
              <a:rPr lang="en-GB" sz="1400" dirty="0">
                <a:latin typeface="+mn-lt"/>
              </a:rPr>
              <a:t>The village receives plenty of rainfall.</a:t>
            </a:r>
          </a:p>
          <a:p>
            <a:pPr marL="285750" marR="0" lvl="0" indent="-285750" algn="l" defTabSz="685800" rtl="0" eaLnBrk="1" fontAlgn="auto" latinLnBrk="0" hangingPunct="1">
              <a:lnSpc>
                <a:spcPct val="110000"/>
              </a:lnSpc>
              <a:spcBef>
                <a:spcPts val="0"/>
              </a:spcBef>
              <a:spcAft>
                <a:spcPts val="0"/>
              </a:spcAft>
              <a:buClr>
                <a:srgbClr val="009FDE"/>
              </a:buClr>
              <a:buSzTx/>
              <a:buFontTx/>
              <a:buChar char="-"/>
              <a:tabLst/>
              <a:defRPr/>
            </a:pPr>
            <a:r>
              <a:rPr lang="en-GB" sz="1400" dirty="0">
                <a:latin typeface="+mn-lt"/>
              </a:rPr>
              <a:t>The project will be supported through charitable funds. </a:t>
            </a:r>
          </a:p>
          <a:p>
            <a:pPr marL="285750" marR="0" lvl="0" indent="-285750" algn="l" defTabSz="685800" rtl="0" eaLnBrk="1" fontAlgn="auto" latinLnBrk="0" hangingPunct="1">
              <a:lnSpc>
                <a:spcPct val="110000"/>
              </a:lnSpc>
              <a:spcBef>
                <a:spcPts val="0"/>
              </a:spcBef>
              <a:spcAft>
                <a:spcPts val="0"/>
              </a:spcAft>
              <a:buClr>
                <a:srgbClr val="009FDE"/>
              </a:buClr>
              <a:buSzTx/>
              <a:buFontTx/>
              <a:buChar char="-"/>
              <a:tabLst/>
              <a:defRPr/>
            </a:pPr>
            <a:r>
              <a:rPr lang="en-GB" sz="1400" dirty="0">
                <a:latin typeface="+mn-lt"/>
              </a:rPr>
              <a:t>Residents have low-incomes.</a:t>
            </a:r>
          </a:p>
        </p:txBody>
      </p:sp>
    </p:spTree>
    <p:extLst>
      <p:ext uri="{BB962C8B-B14F-4D97-AF65-F5344CB8AC3E}">
        <p14:creationId xmlns:p14="http://schemas.microsoft.com/office/powerpoint/2010/main" val="41641677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3">
            <a:extLst>
              <a:ext uri="{FF2B5EF4-FFF2-40B4-BE49-F238E27FC236}">
                <a16:creationId xmlns:a16="http://schemas.microsoft.com/office/drawing/2014/main" id="{876BE92D-0E7E-4710-929E-7A87A76D01F7}"/>
              </a:ext>
            </a:extLst>
          </p:cNvPr>
          <p:cNvSpPr txBox="1">
            <a:spLocks/>
          </p:cNvSpPr>
          <p:nvPr/>
        </p:nvSpPr>
        <p:spPr>
          <a:xfrm>
            <a:off x="381294" y="1203326"/>
            <a:ext cx="3229009" cy="3468881"/>
          </a:xfrm>
          <a:prstGeom prst="rect">
            <a:avLst/>
          </a:prstGeom>
          <a:solidFill>
            <a:srgbClr val="009FDF">
              <a:alpha val="10196"/>
            </a:srgbClr>
          </a:solidFill>
        </p:spPr>
        <p:txBody>
          <a:bodyPr lIns="72000" tIns="72000" rIns="72000" bIns="72000" anchor="ctr"/>
          <a:lstStyle>
            <a:lvl1pPr marL="0" indent="0" algn="l" defTabSz="685800" rtl="0" eaLnBrk="1" latinLnBrk="0" hangingPunct="1">
              <a:lnSpc>
                <a:spcPct val="110000"/>
              </a:lnSpc>
              <a:spcBef>
                <a:spcPts val="0"/>
              </a:spcBef>
              <a:buClr>
                <a:schemeClr val="tx2"/>
              </a:buClr>
              <a:buFont typeface="Arial" panose="020B0604020202020204" pitchFamily="34" charset="0"/>
              <a:buNone/>
              <a:defRPr sz="1000" b="0" i="0" kern="1200">
                <a:solidFill>
                  <a:schemeClr val="tx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110000"/>
              </a:lnSpc>
              <a:spcBef>
                <a:spcPts val="0"/>
              </a:spcBef>
              <a:spcAft>
                <a:spcPts val="0"/>
              </a:spcAft>
              <a:buClr>
                <a:srgbClr val="009FDE"/>
              </a:buClr>
              <a:buSzTx/>
              <a:buFont typeface="Arial" panose="020B0604020202020204" pitchFamily="34" charset="0"/>
              <a:buNone/>
              <a:tabLst/>
              <a:defRPr/>
            </a:pPr>
            <a:r>
              <a:rPr kumimoji="0" lang="en-GB" sz="150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Evelyne lives in </a:t>
            </a:r>
            <a:r>
              <a:rPr kumimoji="0" lang="en-GB" sz="1500"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Sablogo</a:t>
            </a:r>
            <a:r>
              <a:rPr kumimoji="0" lang="en-GB" sz="150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where she is relies</a:t>
            </a:r>
            <a:r>
              <a:rPr lang="en-GB" sz="1500" dirty="0">
                <a:solidFill>
                  <a:srgbClr val="000000"/>
                </a:solidFill>
              </a:rPr>
              <a:t> on unsafe river water.</a:t>
            </a:r>
            <a:endParaRPr kumimoji="0" lang="en-GB" sz="150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a:p>
            <a:pPr marL="0" marR="0" lvl="0" indent="0" algn="l" defTabSz="685800" rtl="0" eaLnBrk="1" fontAlgn="auto" latinLnBrk="0" hangingPunct="1">
              <a:lnSpc>
                <a:spcPct val="110000"/>
              </a:lnSpc>
              <a:spcBef>
                <a:spcPts val="0"/>
              </a:spcBef>
              <a:spcAft>
                <a:spcPts val="0"/>
              </a:spcAft>
              <a:buClr>
                <a:srgbClr val="009FDE"/>
              </a:buClr>
              <a:buSzTx/>
              <a:buFont typeface="Arial" panose="020B0604020202020204" pitchFamily="34" charset="0"/>
              <a:buNone/>
              <a:tabLst/>
              <a:defRPr/>
            </a:pPr>
            <a:r>
              <a:rPr lang="en-GB" sz="1500" dirty="0">
                <a:solidFill>
                  <a:srgbClr val="000000"/>
                </a:solidFill>
              </a:rPr>
              <a:t>A</a:t>
            </a:r>
            <a:r>
              <a:rPr kumimoji="0" lang="en-GB" sz="150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lack of clean water points in </a:t>
            </a:r>
            <a:r>
              <a:rPr kumimoji="0" lang="en-GB" sz="1500"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Sablogo</a:t>
            </a:r>
            <a:r>
              <a:rPr kumimoji="0" lang="en-GB" sz="150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means she is forced to collect unsafe water from the river. </a:t>
            </a:r>
            <a:r>
              <a:rPr lang="en-GB" sz="1500" dirty="0">
                <a:solidFill>
                  <a:srgbClr val="000000"/>
                </a:solidFill>
              </a:rPr>
              <a:t>This means her family is often ill misses work and school. </a:t>
            </a:r>
            <a:endParaRPr kumimoji="0" lang="en-GB" sz="150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a:p>
            <a:pPr marL="0" marR="0" lvl="0" indent="0" algn="l" defTabSz="685800" rtl="0" eaLnBrk="1" fontAlgn="auto" latinLnBrk="0" hangingPunct="1">
              <a:lnSpc>
                <a:spcPct val="110000"/>
              </a:lnSpc>
              <a:spcBef>
                <a:spcPts val="0"/>
              </a:spcBef>
              <a:spcAft>
                <a:spcPts val="0"/>
              </a:spcAft>
              <a:buClr>
                <a:srgbClr val="009FDE"/>
              </a:buClr>
              <a:buSzTx/>
              <a:buFont typeface="Arial" panose="020B0604020202020204" pitchFamily="34" charset="0"/>
              <a:buNone/>
              <a:tabLst/>
              <a:defRPr/>
            </a:pPr>
            <a:r>
              <a:rPr lang="en-GB" sz="1500" dirty="0">
                <a:solidFill>
                  <a:srgbClr val="000000"/>
                </a:solidFill>
              </a:rPr>
              <a:t>Climate change is drying the riverbed out as rains fail and droughts hit the region. This leaves the village without safe water to drink or use on their crops. </a:t>
            </a:r>
            <a:endParaRPr kumimoji="0" lang="en-GB" sz="150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 name="Text Placeholder 1">
            <a:extLst>
              <a:ext uri="{FF2B5EF4-FFF2-40B4-BE49-F238E27FC236}">
                <a16:creationId xmlns:a16="http://schemas.microsoft.com/office/drawing/2014/main" id="{4A603E21-A9A0-4729-8AE4-43E2C72FBB62}"/>
              </a:ext>
            </a:extLst>
          </p:cNvPr>
          <p:cNvSpPr>
            <a:spLocks noGrp="1"/>
          </p:cNvSpPr>
          <p:nvPr>
            <p:ph type="body" sz="quarter" idx="14"/>
          </p:nvPr>
        </p:nvSpPr>
        <p:spPr>
          <a:xfrm>
            <a:off x="381294" y="358775"/>
            <a:ext cx="7578727" cy="805123"/>
          </a:xfrm>
        </p:spPr>
        <p:txBody>
          <a:bodyPr/>
          <a:lstStyle/>
          <a:p>
            <a:r>
              <a:rPr lang="en-GB" dirty="0"/>
              <a:t>Location 3: </a:t>
            </a:r>
            <a:r>
              <a:rPr lang="en-GB" dirty="0" err="1"/>
              <a:t>Sablogo</a:t>
            </a:r>
            <a:r>
              <a:rPr lang="en-GB" dirty="0"/>
              <a:t>, Burkina Faso</a:t>
            </a:r>
          </a:p>
        </p:txBody>
      </p:sp>
      <p:sp>
        <p:nvSpPr>
          <p:cNvPr id="4" name="Vertical Text Placeholder 2">
            <a:extLst>
              <a:ext uri="{FF2B5EF4-FFF2-40B4-BE49-F238E27FC236}">
                <a16:creationId xmlns:a16="http://schemas.microsoft.com/office/drawing/2014/main" id="{0F0D6DCC-88E8-4330-A6B1-DF9E0C001E68}"/>
              </a:ext>
            </a:extLst>
          </p:cNvPr>
          <p:cNvSpPr txBox="1">
            <a:spLocks/>
          </p:cNvSpPr>
          <p:nvPr/>
        </p:nvSpPr>
        <p:spPr>
          <a:xfrm rot="10800000">
            <a:off x="8762706" y="1203326"/>
            <a:ext cx="210123" cy="1733037"/>
          </a:xfrm>
          <a:prstGeom prst="rect">
            <a:avLst/>
          </a:prstGeom>
        </p:spPr>
        <p:txBody>
          <a:bodyPr vert="eaVert" lIns="72000" tIns="72000" rIns="72000" bIns="72000" anchor="b"/>
          <a:lstStyle>
            <a:lvl1pPr marL="0" indent="0" algn="r" defTabSz="685800" rtl="0" eaLnBrk="1" latinLnBrk="0" hangingPunct="1">
              <a:lnSpc>
                <a:spcPct val="110000"/>
              </a:lnSpc>
              <a:spcBef>
                <a:spcPts val="0"/>
              </a:spcBef>
              <a:buFont typeface="Arial" panose="020B0604020202020204" pitchFamily="34" charset="0"/>
              <a:buNone/>
              <a:defRPr sz="6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5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5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5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defTabSz="685783">
              <a:defRPr/>
            </a:pPr>
            <a:r>
              <a:rPr lang="en-GB" i="0" dirty="0">
                <a:solidFill>
                  <a:sysClr val="windowText" lastClr="000000"/>
                </a:solidFill>
              </a:rPr>
              <a:t>WaterAid/ </a:t>
            </a:r>
            <a:r>
              <a:rPr lang="en-GB" dirty="0">
                <a:solidFill>
                  <a:sysClr val="windowText" lastClr="000000"/>
                </a:solidFill>
              </a:rPr>
              <a:t>Basile </a:t>
            </a:r>
            <a:r>
              <a:rPr lang="en-GB" dirty="0" err="1">
                <a:solidFill>
                  <a:sysClr val="windowText" lastClr="000000"/>
                </a:solidFill>
              </a:rPr>
              <a:t>Ouedraogo</a:t>
            </a:r>
            <a:endParaRPr lang="en-GB" dirty="0">
              <a:solidFill>
                <a:sysClr val="windowText" lastClr="000000"/>
              </a:solidFill>
            </a:endParaRPr>
          </a:p>
        </p:txBody>
      </p:sp>
      <p:pic>
        <p:nvPicPr>
          <p:cNvPr id="6" name="Picture Placeholder 5">
            <a:extLst>
              <a:ext uri="{FF2B5EF4-FFF2-40B4-BE49-F238E27FC236}">
                <a16:creationId xmlns:a16="http://schemas.microsoft.com/office/drawing/2014/main" id="{0450E82B-160F-4668-9056-54BC118343EF}"/>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597868" y="1203326"/>
            <a:ext cx="2164837" cy="3384000"/>
          </a:xfrm>
          <a:prstGeom prst="roundRect">
            <a:avLst>
              <a:gd name="adj" fmla="val 2031"/>
            </a:avLst>
          </a:prstGeom>
        </p:spPr>
      </p:pic>
      <p:sp>
        <p:nvSpPr>
          <p:cNvPr id="7" name="Text Placeholder 3">
            <a:extLst>
              <a:ext uri="{FF2B5EF4-FFF2-40B4-BE49-F238E27FC236}">
                <a16:creationId xmlns:a16="http://schemas.microsoft.com/office/drawing/2014/main" id="{0C42534C-20CA-4C06-B356-20E6A01F9709}"/>
              </a:ext>
            </a:extLst>
          </p:cNvPr>
          <p:cNvSpPr txBox="1">
            <a:spLocks/>
          </p:cNvSpPr>
          <p:nvPr/>
        </p:nvSpPr>
        <p:spPr>
          <a:xfrm>
            <a:off x="3673366" y="1203326"/>
            <a:ext cx="2861441" cy="3468881"/>
          </a:xfrm>
          <a:prstGeom prst="rect">
            <a:avLst/>
          </a:prstGeom>
          <a:solidFill>
            <a:srgbClr val="009FDF">
              <a:alpha val="10196"/>
            </a:srgbClr>
          </a:solidFill>
        </p:spPr>
        <p:txBody>
          <a:bodyPr lIns="72000" tIns="72000" rIns="72000" bIns="72000" anchor="ctr"/>
          <a:lstStyle>
            <a:lvl1pPr marL="0" indent="0" algn="l" defTabSz="685800" rtl="0" eaLnBrk="1" latinLnBrk="0" hangingPunct="1">
              <a:lnSpc>
                <a:spcPct val="110000"/>
              </a:lnSpc>
              <a:spcBef>
                <a:spcPts val="0"/>
              </a:spcBef>
              <a:buClr>
                <a:schemeClr val="tx2"/>
              </a:buClr>
              <a:buFont typeface="Arial" panose="020B0604020202020204" pitchFamily="34" charset="0"/>
              <a:buNone/>
              <a:defRPr sz="1000" b="0" i="0" kern="1200">
                <a:solidFill>
                  <a:schemeClr val="tx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110000"/>
              </a:lnSpc>
              <a:spcBef>
                <a:spcPts val="0"/>
              </a:spcBef>
              <a:spcAft>
                <a:spcPts val="0"/>
              </a:spcAft>
              <a:buClr>
                <a:srgbClr val="009FDE"/>
              </a:buClr>
              <a:buSzTx/>
              <a:buFont typeface="Arial" panose="020B0604020202020204" pitchFamily="34" charset="0"/>
              <a:buNone/>
              <a:tabLst/>
              <a:defRPr/>
            </a:pPr>
            <a:r>
              <a:rPr lang="en-GB" sz="1400" dirty="0" err="1">
                <a:solidFill>
                  <a:srgbClr val="000000"/>
                </a:solidFill>
              </a:rPr>
              <a:t>Sablogo</a:t>
            </a:r>
            <a:r>
              <a:rPr lang="en-GB" sz="1400" dirty="0">
                <a:solidFill>
                  <a:srgbClr val="000000"/>
                </a:solidFill>
              </a:rPr>
              <a:t>: </a:t>
            </a:r>
          </a:p>
          <a:p>
            <a:pPr marL="285750" marR="0" lvl="0" indent="-285750" algn="l" defTabSz="685800" rtl="0" eaLnBrk="1" fontAlgn="auto" latinLnBrk="0" hangingPunct="1">
              <a:lnSpc>
                <a:spcPct val="110000"/>
              </a:lnSpc>
              <a:spcBef>
                <a:spcPts val="0"/>
              </a:spcBef>
              <a:spcAft>
                <a:spcPts val="0"/>
              </a:spcAft>
              <a:buClr>
                <a:srgbClr val="009FDE"/>
              </a:buClr>
              <a:buSzTx/>
              <a:buFontTx/>
              <a:buChar char="-"/>
              <a:tabLst/>
              <a:defRPr/>
            </a:pPr>
            <a:r>
              <a:rPr lang="en-GB" sz="1400" dirty="0">
                <a:solidFill>
                  <a:srgbClr val="000000"/>
                </a:solidFill>
              </a:rPr>
              <a:t>Has funding from the government and will be supported maintenance. </a:t>
            </a:r>
          </a:p>
          <a:p>
            <a:pPr marL="285750" marR="0" lvl="0" indent="-285750" algn="l" defTabSz="685800" rtl="0" eaLnBrk="1" fontAlgn="auto" latinLnBrk="0" hangingPunct="1">
              <a:lnSpc>
                <a:spcPct val="110000"/>
              </a:lnSpc>
              <a:spcBef>
                <a:spcPts val="0"/>
              </a:spcBef>
              <a:spcAft>
                <a:spcPts val="0"/>
              </a:spcAft>
              <a:buClr>
                <a:srgbClr val="009FDE"/>
              </a:buClr>
              <a:buSzTx/>
              <a:buFontTx/>
              <a:buChar char="-"/>
              <a:tabLst/>
              <a:defRPr/>
            </a:pPr>
            <a:r>
              <a:rPr lang="en-GB" sz="1400" dirty="0">
                <a:solidFill>
                  <a:srgbClr val="000000"/>
                </a:solidFill>
              </a:rPr>
              <a:t>Is built on hard rock and flat land.</a:t>
            </a:r>
          </a:p>
          <a:p>
            <a:pPr marL="285750" marR="0" lvl="0" indent="-285750" algn="l" defTabSz="685800" rtl="0" eaLnBrk="1" fontAlgn="auto" latinLnBrk="0" hangingPunct="1">
              <a:lnSpc>
                <a:spcPct val="110000"/>
              </a:lnSpc>
              <a:spcBef>
                <a:spcPts val="0"/>
              </a:spcBef>
              <a:spcAft>
                <a:spcPts val="0"/>
              </a:spcAft>
              <a:buClr>
                <a:srgbClr val="009FDE"/>
              </a:buClr>
              <a:buSzTx/>
              <a:buFontTx/>
              <a:buChar char="-"/>
              <a:tabLst/>
              <a:defRPr/>
            </a:pPr>
            <a:r>
              <a:rPr lang="en-GB" sz="1400" dirty="0">
                <a:solidFill>
                  <a:srgbClr val="000000"/>
                </a:solidFill>
              </a:rPr>
              <a:t>Suffers from long droughts</a:t>
            </a:r>
          </a:p>
          <a:p>
            <a:pPr marL="285750" marR="0" lvl="0" indent="-285750" algn="l" defTabSz="685800" rtl="0" eaLnBrk="1" fontAlgn="auto" latinLnBrk="0" hangingPunct="1">
              <a:lnSpc>
                <a:spcPct val="110000"/>
              </a:lnSpc>
              <a:spcBef>
                <a:spcPts val="0"/>
              </a:spcBef>
              <a:spcAft>
                <a:spcPts val="0"/>
              </a:spcAft>
              <a:buClr>
                <a:srgbClr val="009FDE"/>
              </a:buClr>
              <a:buSzTx/>
              <a:buFontTx/>
              <a:buChar char="-"/>
              <a:tabLst/>
              <a:defRPr/>
            </a:pPr>
            <a:r>
              <a:rPr lang="en-GB" sz="1400" dirty="0">
                <a:solidFill>
                  <a:srgbClr val="000000"/>
                </a:solidFill>
              </a:rPr>
              <a:t>Has groundwater sources 120m deep.</a:t>
            </a:r>
          </a:p>
          <a:p>
            <a:pPr marL="285750" marR="0" lvl="0" indent="-285750" algn="l" defTabSz="685800" rtl="0" eaLnBrk="1" fontAlgn="auto" latinLnBrk="0" hangingPunct="1">
              <a:lnSpc>
                <a:spcPct val="110000"/>
              </a:lnSpc>
              <a:spcBef>
                <a:spcPts val="0"/>
              </a:spcBef>
              <a:spcAft>
                <a:spcPts val="0"/>
              </a:spcAft>
              <a:buClr>
                <a:srgbClr val="009FDE"/>
              </a:buClr>
              <a:buSzTx/>
              <a:buFontTx/>
              <a:buChar char="-"/>
              <a:tabLst/>
              <a:defRPr/>
            </a:pPr>
            <a:r>
              <a:rPr lang="en-GB" sz="1400" dirty="0">
                <a:solidFill>
                  <a:srgbClr val="000000"/>
                </a:solidFill>
              </a:rPr>
              <a:t>Needs to supply the entire village and their crops.</a:t>
            </a:r>
          </a:p>
          <a:p>
            <a:pPr marL="285750" marR="0" lvl="0" indent="-285750" algn="l" defTabSz="685800" rtl="0" eaLnBrk="1" fontAlgn="auto" latinLnBrk="0" hangingPunct="1">
              <a:lnSpc>
                <a:spcPct val="110000"/>
              </a:lnSpc>
              <a:spcBef>
                <a:spcPts val="0"/>
              </a:spcBef>
              <a:spcAft>
                <a:spcPts val="0"/>
              </a:spcAft>
              <a:buClr>
                <a:srgbClr val="009FDE"/>
              </a:buClr>
              <a:buSzTx/>
              <a:buFontTx/>
              <a:buChar char="-"/>
              <a:tabLst/>
              <a:defRPr/>
            </a:pPr>
            <a:r>
              <a:rPr lang="en-GB" sz="1400" dirty="0">
                <a:solidFill>
                  <a:srgbClr val="000000"/>
                </a:solidFill>
              </a:rPr>
              <a:t>Has very low-income residents.</a:t>
            </a:r>
          </a:p>
          <a:p>
            <a:pPr marL="285750" marR="0" lvl="0" indent="-285750" algn="l" defTabSz="685800" rtl="0" eaLnBrk="1" fontAlgn="auto" latinLnBrk="0" hangingPunct="1">
              <a:lnSpc>
                <a:spcPct val="110000"/>
              </a:lnSpc>
              <a:spcBef>
                <a:spcPts val="0"/>
              </a:spcBef>
              <a:spcAft>
                <a:spcPts val="0"/>
              </a:spcAft>
              <a:buClr>
                <a:srgbClr val="009FDE"/>
              </a:buClr>
              <a:buSzTx/>
              <a:buFontTx/>
              <a:buChar char="-"/>
              <a:tabLst/>
              <a:defRPr/>
            </a:pPr>
            <a:r>
              <a:rPr lang="en-GB" sz="1400" dirty="0">
                <a:solidFill>
                  <a:srgbClr val="000000"/>
                </a:solidFill>
              </a:rPr>
              <a:t>Residents in the village live close together.</a:t>
            </a:r>
          </a:p>
        </p:txBody>
      </p:sp>
    </p:spTree>
    <p:extLst>
      <p:ext uri="{BB962C8B-B14F-4D97-AF65-F5344CB8AC3E}">
        <p14:creationId xmlns:p14="http://schemas.microsoft.com/office/powerpoint/2010/main" val="12038532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3">
            <a:extLst>
              <a:ext uri="{FF2B5EF4-FFF2-40B4-BE49-F238E27FC236}">
                <a16:creationId xmlns:a16="http://schemas.microsoft.com/office/drawing/2014/main" id="{876BE92D-0E7E-4710-929E-7A87A76D01F7}"/>
              </a:ext>
            </a:extLst>
          </p:cNvPr>
          <p:cNvSpPr txBox="1">
            <a:spLocks/>
          </p:cNvSpPr>
          <p:nvPr/>
        </p:nvSpPr>
        <p:spPr>
          <a:xfrm>
            <a:off x="381294" y="1203327"/>
            <a:ext cx="7578726" cy="3361416"/>
          </a:xfrm>
          <a:prstGeom prst="rect">
            <a:avLst/>
          </a:prstGeom>
          <a:solidFill>
            <a:srgbClr val="009FDF">
              <a:alpha val="10196"/>
            </a:srgbClr>
          </a:solidFill>
        </p:spPr>
        <p:txBody>
          <a:bodyPr lIns="72000" tIns="72000" rIns="72000" bIns="72000"/>
          <a:lstStyle>
            <a:lvl1pPr marL="0" indent="0" algn="l" defTabSz="685800" rtl="0" eaLnBrk="1" latinLnBrk="0" hangingPunct="1">
              <a:lnSpc>
                <a:spcPct val="110000"/>
              </a:lnSpc>
              <a:spcBef>
                <a:spcPts val="0"/>
              </a:spcBef>
              <a:buClr>
                <a:schemeClr val="tx2"/>
              </a:buClr>
              <a:buFont typeface="Arial" panose="020B0604020202020204" pitchFamily="34" charset="0"/>
              <a:buNone/>
              <a:defRPr sz="1000" b="0" i="0" kern="1200">
                <a:solidFill>
                  <a:schemeClr val="tx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110000"/>
              </a:lnSpc>
              <a:spcBef>
                <a:spcPts val="0"/>
              </a:spcBef>
              <a:spcAft>
                <a:spcPts val="0"/>
              </a:spcAft>
              <a:buClr>
                <a:srgbClr val="009FDE"/>
              </a:buClr>
              <a:buSzTx/>
              <a:buFont typeface="Arial" panose="020B0604020202020204" pitchFamily="34" charset="0"/>
              <a:buNone/>
              <a:tabLst/>
              <a:defRPr/>
            </a:pPr>
            <a:r>
              <a:rPr kumimoji="0" lang="en-GB" sz="16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Task: </a:t>
            </a:r>
            <a:r>
              <a:rPr kumimoji="0" lang="en-GB" sz="160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For y</a:t>
            </a:r>
            <a:r>
              <a:rPr lang="en-GB" sz="1600" dirty="0">
                <a:solidFill>
                  <a:srgbClr val="000000"/>
                </a:solidFill>
              </a:rPr>
              <a:t>our location write a proposal for WaterAid to explain what solution you think will best fit the communities needs. Explain why it is the best solution and why it is better than the alternatives.</a:t>
            </a:r>
          </a:p>
          <a:p>
            <a:pPr marL="0" marR="0" lvl="0" indent="0" algn="l" defTabSz="685800" rtl="0" eaLnBrk="1" fontAlgn="auto" latinLnBrk="0" hangingPunct="1">
              <a:lnSpc>
                <a:spcPct val="110000"/>
              </a:lnSpc>
              <a:spcBef>
                <a:spcPts val="0"/>
              </a:spcBef>
              <a:spcAft>
                <a:spcPts val="0"/>
              </a:spcAft>
              <a:buClr>
                <a:srgbClr val="009FDE"/>
              </a:buClr>
              <a:buSzTx/>
              <a:buFont typeface="Arial" panose="020B0604020202020204" pitchFamily="34" charset="0"/>
              <a:buNone/>
              <a:tabLst/>
              <a:defRPr/>
            </a:pPr>
            <a:endParaRPr lang="en-GB" sz="1600" dirty="0">
              <a:solidFill>
                <a:srgbClr val="000000"/>
              </a:solidFill>
            </a:endParaRPr>
          </a:p>
          <a:p>
            <a:pPr marL="0" marR="0" lvl="0" indent="0" algn="l" defTabSz="685800" rtl="0" eaLnBrk="1" fontAlgn="auto" latinLnBrk="0" hangingPunct="1">
              <a:lnSpc>
                <a:spcPct val="110000"/>
              </a:lnSpc>
              <a:spcBef>
                <a:spcPts val="0"/>
              </a:spcBef>
              <a:spcAft>
                <a:spcPts val="0"/>
              </a:spcAft>
              <a:buClr>
                <a:srgbClr val="009FDE"/>
              </a:buClr>
              <a:buSzTx/>
              <a:buFont typeface="Arial" panose="020B0604020202020204" pitchFamily="34" charset="0"/>
              <a:buNone/>
              <a:tabLst/>
              <a:defRPr/>
            </a:pPr>
            <a:r>
              <a:rPr lang="en-GB" sz="1600" dirty="0">
                <a:solidFill>
                  <a:srgbClr val="000000"/>
                </a:solidFill>
              </a:rPr>
              <a:t>You could structure it as follows:</a:t>
            </a:r>
          </a:p>
          <a:p>
            <a:pPr marL="285750" marR="0" lvl="0" indent="-285750" algn="l" defTabSz="685800" rtl="0" eaLnBrk="1" fontAlgn="auto" latinLnBrk="0" hangingPunct="1">
              <a:lnSpc>
                <a:spcPct val="110000"/>
              </a:lnSpc>
              <a:spcBef>
                <a:spcPts val="0"/>
              </a:spcBef>
              <a:spcAft>
                <a:spcPts val="0"/>
              </a:spcAft>
              <a:buClr>
                <a:srgbClr val="009FDE"/>
              </a:buClr>
              <a:buSzTx/>
              <a:buFontTx/>
              <a:buChar char="-"/>
              <a:tabLst/>
              <a:defRPr/>
            </a:pPr>
            <a:r>
              <a:rPr lang="en-GB" sz="1600" dirty="0">
                <a:solidFill>
                  <a:srgbClr val="000000"/>
                </a:solidFill>
              </a:rPr>
              <a:t>Summary of their situation and what they need</a:t>
            </a:r>
          </a:p>
          <a:p>
            <a:pPr marL="285750" marR="0" lvl="0" indent="-285750" algn="l" defTabSz="685800" rtl="0" eaLnBrk="1" fontAlgn="auto" latinLnBrk="0" hangingPunct="1">
              <a:lnSpc>
                <a:spcPct val="110000"/>
              </a:lnSpc>
              <a:spcBef>
                <a:spcPts val="0"/>
              </a:spcBef>
              <a:spcAft>
                <a:spcPts val="0"/>
              </a:spcAft>
              <a:buClr>
                <a:srgbClr val="009FDE"/>
              </a:buClr>
              <a:buSzTx/>
              <a:buFontTx/>
              <a:buChar char="-"/>
              <a:tabLst/>
              <a:defRPr/>
            </a:pPr>
            <a:r>
              <a:rPr lang="en-GB" sz="1600" dirty="0">
                <a:solidFill>
                  <a:srgbClr val="000000"/>
                </a:solidFill>
              </a:rPr>
              <a:t>Give your recommendation and explain what it is</a:t>
            </a:r>
          </a:p>
          <a:p>
            <a:pPr marL="285750" marR="0" lvl="0" indent="-285750" algn="l" defTabSz="685800" rtl="0" eaLnBrk="1" fontAlgn="auto" latinLnBrk="0" hangingPunct="1">
              <a:lnSpc>
                <a:spcPct val="110000"/>
              </a:lnSpc>
              <a:spcBef>
                <a:spcPts val="0"/>
              </a:spcBef>
              <a:spcAft>
                <a:spcPts val="0"/>
              </a:spcAft>
              <a:buClr>
                <a:srgbClr val="009FDE"/>
              </a:buClr>
              <a:buSzTx/>
              <a:buFontTx/>
              <a:buChar char="-"/>
              <a:tabLst/>
              <a:defRPr/>
            </a:pPr>
            <a:r>
              <a:rPr lang="en-GB" sz="1600" dirty="0">
                <a:solidFill>
                  <a:srgbClr val="000000"/>
                </a:solidFill>
              </a:rPr>
              <a:t>Explain why you have chosen that solution over the others</a:t>
            </a:r>
          </a:p>
          <a:p>
            <a:pPr marL="285750" marR="0" lvl="0" indent="-285750" algn="l" defTabSz="685800" rtl="0" eaLnBrk="1" fontAlgn="auto" latinLnBrk="0" hangingPunct="1">
              <a:lnSpc>
                <a:spcPct val="110000"/>
              </a:lnSpc>
              <a:spcBef>
                <a:spcPts val="0"/>
              </a:spcBef>
              <a:spcAft>
                <a:spcPts val="0"/>
              </a:spcAft>
              <a:buClr>
                <a:srgbClr val="009FDE"/>
              </a:buClr>
              <a:buSzTx/>
              <a:buFontTx/>
              <a:buChar char="-"/>
              <a:tabLst/>
              <a:defRPr/>
            </a:pPr>
            <a:r>
              <a:rPr lang="en-GB" sz="1600" dirty="0">
                <a:solidFill>
                  <a:srgbClr val="000000"/>
                </a:solidFill>
              </a:rPr>
              <a:t>Explain why you have decided not to use the other solutions</a:t>
            </a:r>
          </a:p>
          <a:p>
            <a:pPr marR="0" lvl="0" algn="l" defTabSz="685800" rtl="0" eaLnBrk="1" fontAlgn="auto" latinLnBrk="0" hangingPunct="1">
              <a:lnSpc>
                <a:spcPct val="110000"/>
              </a:lnSpc>
              <a:spcBef>
                <a:spcPts val="0"/>
              </a:spcBef>
              <a:spcAft>
                <a:spcPts val="0"/>
              </a:spcAft>
              <a:buClr>
                <a:srgbClr val="009FDE"/>
              </a:buClr>
              <a:buSzTx/>
              <a:tabLst/>
              <a:defRPr/>
            </a:pPr>
            <a:endParaRPr lang="en-GB" sz="1600" b="1" dirty="0">
              <a:solidFill>
                <a:srgbClr val="000000"/>
              </a:solidFill>
            </a:endParaRPr>
          </a:p>
          <a:p>
            <a:pPr marR="0" lvl="0" algn="l" defTabSz="685800" rtl="0" eaLnBrk="1" fontAlgn="auto" latinLnBrk="0" hangingPunct="1">
              <a:lnSpc>
                <a:spcPct val="110000"/>
              </a:lnSpc>
              <a:spcBef>
                <a:spcPts val="0"/>
              </a:spcBef>
              <a:spcAft>
                <a:spcPts val="0"/>
              </a:spcAft>
              <a:buClr>
                <a:srgbClr val="009FDE"/>
              </a:buClr>
              <a:buSzTx/>
              <a:tabLst/>
              <a:defRPr/>
            </a:pPr>
            <a:r>
              <a:rPr lang="en-GB" sz="1600" b="1" dirty="0">
                <a:solidFill>
                  <a:srgbClr val="000000"/>
                </a:solidFill>
              </a:rPr>
              <a:t>Challenge: </a:t>
            </a:r>
            <a:r>
              <a:rPr lang="en-GB" sz="1600" dirty="0">
                <a:solidFill>
                  <a:srgbClr val="000000"/>
                </a:solidFill>
              </a:rPr>
              <a:t>Can you think of any other climate change management techniques that might be appropriate in your location?</a:t>
            </a:r>
          </a:p>
        </p:txBody>
      </p:sp>
      <p:sp>
        <p:nvSpPr>
          <p:cNvPr id="2" name="Text Placeholder 1">
            <a:extLst>
              <a:ext uri="{FF2B5EF4-FFF2-40B4-BE49-F238E27FC236}">
                <a16:creationId xmlns:a16="http://schemas.microsoft.com/office/drawing/2014/main" id="{4A603E21-A9A0-4729-8AE4-43E2C72FBB62}"/>
              </a:ext>
            </a:extLst>
          </p:cNvPr>
          <p:cNvSpPr>
            <a:spLocks noGrp="1"/>
          </p:cNvSpPr>
          <p:nvPr>
            <p:ph type="body" sz="quarter" idx="14"/>
          </p:nvPr>
        </p:nvSpPr>
        <p:spPr>
          <a:xfrm>
            <a:off x="381294" y="358775"/>
            <a:ext cx="7578727" cy="805123"/>
          </a:xfrm>
        </p:spPr>
        <p:txBody>
          <a:bodyPr/>
          <a:lstStyle/>
          <a:p>
            <a:r>
              <a:rPr lang="en-GB" dirty="0"/>
              <a:t>Explaining the solution:</a:t>
            </a:r>
          </a:p>
        </p:txBody>
      </p:sp>
    </p:spTree>
    <p:extLst>
      <p:ext uri="{BB962C8B-B14F-4D97-AF65-F5344CB8AC3E}">
        <p14:creationId xmlns:p14="http://schemas.microsoft.com/office/powerpoint/2010/main" val="19515517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3">
            <a:extLst>
              <a:ext uri="{FF2B5EF4-FFF2-40B4-BE49-F238E27FC236}">
                <a16:creationId xmlns:a16="http://schemas.microsoft.com/office/drawing/2014/main" id="{876BE92D-0E7E-4710-929E-7A87A76D01F7}"/>
              </a:ext>
            </a:extLst>
          </p:cNvPr>
          <p:cNvSpPr txBox="1">
            <a:spLocks/>
          </p:cNvSpPr>
          <p:nvPr/>
        </p:nvSpPr>
        <p:spPr>
          <a:xfrm>
            <a:off x="358776" y="1203328"/>
            <a:ext cx="7578727" cy="1060901"/>
          </a:xfrm>
          <a:prstGeom prst="rect">
            <a:avLst/>
          </a:prstGeom>
          <a:solidFill>
            <a:srgbClr val="009FDF">
              <a:alpha val="10196"/>
            </a:srgbClr>
          </a:solidFill>
        </p:spPr>
        <p:txBody>
          <a:bodyPr lIns="72000" tIns="72000" rIns="72000" bIns="72000"/>
          <a:lstStyle>
            <a:lvl1pPr marL="0" indent="0" algn="l" defTabSz="685800" rtl="0" eaLnBrk="1" latinLnBrk="0" hangingPunct="1">
              <a:lnSpc>
                <a:spcPct val="110000"/>
              </a:lnSpc>
              <a:spcBef>
                <a:spcPts val="0"/>
              </a:spcBef>
              <a:buClr>
                <a:schemeClr val="tx2"/>
              </a:buClr>
              <a:buFont typeface="Arial" panose="020B0604020202020204" pitchFamily="34" charset="0"/>
              <a:buNone/>
              <a:defRPr sz="1000" b="0" i="0" kern="1200">
                <a:solidFill>
                  <a:schemeClr val="tx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GB" sz="1800" dirty="0">
                <a:latin typeface="+mn-lt"/>
                <a:cs typeface="Calibri" panose="020F0502020204030204" pitchFamily="34" charset="0"/>
              </a:rPr>
              <a:t>These three communities are real life examples. WaterAid completed the same tasks that you have done and helped a </a:t>
            </a:r>
            <a:r>
              <a:rPr lang="en-GB" sz="1800">
                <a:latin typeface="+mn-lt"/>
                <a:cs typeface="Calibri" panose="020F0502020204030204" pitchFamily="34" charset="0"/>
              </a:rPr>
              <a:t>community choose </a:t>
            </a:r>
            <a:r>
              <a:rPr lang="en-GB" sz="1800" dirty="0">
                <a:latin typeface="+mn-lt"/>
                <a:cs typeface="Calibri" panose="020F0502020204030204" pitchFamily="34" charset="0"/>
              </a:rPr>
              <a:t>a solution to their water access issues. </a:t>
            </a:r>
          </a:p>
          <a:p>
            <a:endParaRPr lang="en-GB" sz="1800" dirty="0">
              <a:latin typeface="+mn-lt"/>
              <a:cs typeface="Calibri" panose="020F0502020204030204" pitchFamily="34" charset="0"/>
            </a:endParaRPr>
          </a:p>
        </p:txBody>
      </p:sp>
      <p:sp>
        <p:nvSpPr>
          <p:cNvPr id="2" name="Text Placeholder 1">
            <a:extLst>
              <a:ext uri="{FF2B5EF4-FFF2-40B4-BE49-F238E27FC236}">
                <a16:creationId xmlns:a16="http://schemas.microsoft.com/office/drawing/2014/main" id="{4A603E21-A9A0-4729-8AE4-43E2C72FBB62}"/>
              </a:ext>
            </a:extLst>
          </p:cNvPr>
          <p:cNvSpPr>
            <a:spLocks noGrp="1"/>
          </p:cNvSpPr>
          <p:nvPr>
            <p:ph type="body" sz="quarter" idx="14"/>
          </p:nvPr>
        </p:nvSpPr>
        <p:spPr>
          <a:xfrm>
            <a:off x="381294" y="358775"/>
            <a:ext cx="7578727" cy="805123"/>
          </a:xfrm>
        </p:spPr>
        <p:txBody>
          <a:bodyPr/>
          <a:lstStyle/>
          <a:p>
            <a:r>
              <a:rPr lang="en-GB" dirty="0"/>
              <a:t>What did WaterAid do to help?</a:t>
            </a:r>
          </a:p>
        </p:txBody>
      </p:sp>
      <p:graphicFrame>
        <p:nvGraphicFramePr>
          <p:cNvPr id="3" name="Diagram 2">
            <a:extLst>
              <a:ext uri="{FF2B5EF4-FFF2-40B4-BE49-F238E27FC236}">
                <a16:creationId xmlns:a16="http://schemas.microsoft.com/office/drawing/2014/main" id="{2CB69A79-AE1D-4452-BFE3-ADF25474F2E8}"/>
              </a:ext>
            </a:extLst>
          </p:cNvPr>
          <p:cNvGraphicFramePr/>
          <p:nvPr>
            <p:extLst>
              <p:ext uri="{D42A27DB-BD31-4B8C-83A1-F6EECF244321}">
                <p14:modId xmlns:p14="http://schemas.microsoft.com/office/powerpoint/2010/main" val="3125269673"/>
              </p:ext>
            </p:extLst>
          </p:nvPr>
        </p:nvGraphicFramePr>
        <p:xfrm>
          <a:off x="381294" y="2303659"/>
          <a:ext cx="8610306" cy="23000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567821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3">
            <a:extLst>
              <a:ext uri="{FF2B5EF4-FFF2-40B4-BE49-F238E27FC236}">
                <a16:creationId xmlns:a16="http://schemas.microsoft.com/office/drawing/2014/main" id="{876BE92D-0E7E-4710-929E-7A87A76D01F7}"/>
              </a:ext>
            </a:extLst>
          </p:cNvPr>
          <p:cNvSpPr txBox="1">
            <a:spLocks/>
          </p:cNvSpPr>
          <p:nvPr/>
        </p:nvSpPr>
        <p:spPr>
          <a:xfrm>
            <a:off x="294213" y="1219471"/>
            <a:ext cx="8229012" cy="805123"/>
          </a:xfrm>
          <a:prstGeom prst="rect">
            <a:avLst/>
          </a:prstGeom>
          <a:solidFill>
            <a:srgbClr val="009FDF">
              <a:alpha val="10196"/>
            </a:srgbClr>
          </a:solidFill>
        </p:spPr>
        <p:txBody>
          <a:bodyPr lIns="72000" tIns="72000" rIns="72000" bIns="72000" anchor="ctr"/>
          <a:lstStyle>
            <a:lvl1pPr marL="0" indent="0" algn="l" defTabSz="685800" rtl="0" eaLnBrk="1" latinLnBrk="0" hangingPunct="1">
              <a:lnSpc>
                <a:spcPct val="110000"/>
              </a:lnSpc>
              <a:spcBef>
                <a:spcPts val="0"/>
              </a:spcBef>
              <a:buClr>
                <a:schemeClr val="tx2"/>
              </a:buClr>
              <a:buFont typeface="Arial" panose="020B0604020202020204" pitchFamily="34" charset="0"/>
              <a:buNone/>
              <a:defRPr sz="1000" b="0" i="0" kern="1200">
                <a:solidFill>
                  <a:schemeClr val="tx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R="0" lvl="0" algn="l" defTabSz="685800" rtl="0" eaLnBrk="1" fontAlgn="auto" latinLnBrk="0" hangingPunct="1">
              <a:lnSpc>
                <a:spcPct val="110000"/>
              </a:lnSpc>
              <a:spcBef>
                <a:spcPts val="0"/>
              </a:spcBef>
              <a:spcAft>
                <a:spcPts val="0"/>
              </a:spcAft>
              <a:buClr>
                <a:srgbClr val="009FDE"/>
              </a:buClr>
              <a:buSzTx/>
              <a:tabLst/>
              <a:defRPr/>
            </a:pPr>
            <a:r>
              <a:rPr lang="en-GB" sz="1400" dirty="0" err="1">
                <a:solidFill>
                  <a:srgbClr val="000000"/>
                </a:solidFill>
                <a:latin typeface="+mn-lt"/>
              </a:rPr>
              <a:t>Dengeza</a:t>
            </a:r>
            <a:r>
              <a:rPr lang="en-GB" sz="1400" dirty="0">
                <a:solidFill>
                  <a:srgbClr val="000000"/>
                </a:solidFill>
                <a:latin typeface="+mn-lt"/>
              </a:rPr>
              <a:t> struggles because the closest safe drinking water was far away, up hill and suffered from flooding. To help in areas like this WaterAid Ethiopia has installed gravity fed systems to allow water to be piped closer to the local communities and protected the springs from contamination. </a:t>
            </a:r>
          </a:p>
        </p:txBody>
      </p:sp>
      <p:sp>
        <p:nvSpPr>
          <p:cNvPr id="2" name="Text Placeholder 1">
            <a:extLst>
              <a:ext uri="{FF2B5EF4-FFF2-40B4-BE49-F238E27FC236}">
                <a16:creationId xmlns:a16="http://schemas.microsoft.com/office/drawing/2014/main" id="{4A603E21-A9A0-4729-8AE4-43E2C72FBB62}"/>
              </a:ext>
            </a:extLst>
          </p:cNvPr>
          <p:cNvSpPr>
            <a:spLocks noGrp="1"/>
          </p:cNvSpPr>
          <p:nvPr>
            <p:ph type="body" sz="quarter" idx="14"/>
          </p:nvPr>
        </p:nvSpPr>
        <p:spPr>
          <a:xfrm>
            <a:off x="381294" y="358775"/>
            <a:ext cx="7578727" cy="805123"/>
          </a:xfrm>
        </p:spPr>
        <p:txBody>
          <a:bodyPr/>
          <a:lstStyle/>
          <a:p>
            <a:r>
              <a:rPr lang="en-GB" dirty="0"/>
              <a:t>Location 1: </a:t>
            </a:r>
            <a:r>
              <a:rPr lang="en-GB" dirty="0" err="1"/>
              <a:t>Dengeza</a:t>
            </a:r>
            <a:r>
              <a:rPr lang="en-GB" dirty="0"/>
              <a:t>, Ethiopia - Solution</a:t>
            </a:r>
          </a:p>
        </p:txBody>
      </p:sp>
      <p:sp>
        <p:nvSpPr>
          <p:cNvPr id="4" name="Vertical Text Placeholder 2">
            <a:extLst>
              <a:ext uri="{FF2B5EF4-FFF2-40B4-BE49-F238E27FC236}">
                <a16:creationId xmlns:a16="http://schemas.microsoft.com/office/drawing/2014/main" id="{0F0D6DCC-88E8-4330-A6B1-DF9E0C001E68}"/>
              </a:ext>
            </a:extLst>
          </p:cNvPr>
          <p:cNvSpPr txBox="1">
            <a:spLocks/>
          </p:cNvSpPr>
          <p:nvPr/>
        </p:nvSpPr>
        <p:spPr>
          <a:xfrm rot="10800000">
            <a:off x="8382001" y="2109742"/>
            <a:ext cx="210123" cy="1733037"/>
          </a:xfrm>
          <a:prstGeom prst="rect">
            <a:avLst/>
          </a:prstGeom>
        </p:spPr>
        <p:txBody>
          <a:bodyPr vert="eaVert" lIns="72000" tIns="72000" rIns="72000" bIns="72000" anchor="b"/>
          <a:lstStyle>
            <a:lvl1pPr marL="0" indent="0" algn="r" defTabSz="685800" rtl="0" eaLnBrk="1" latinLnBrk="0" hangingPunct="1">
              <a:lnSpc>
                <a:spcPct val="110000"/>
              </a:lnSpc>
              <a:spcBef>
                <a:spcPts val="0"/>
              </a:spcBef>
              <a:buFont typeface="Arial" panose="020B0604020202020204" pitchFamily="34" charset="0"/>
              <a:buNone/>
              <a:defRPr sz="6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5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5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5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defTabSz="685783">
              <a:defRPr/>
            </a:pPr>
            <a:r>
              <a:rPr lang="en-GB" i="0" dirty="0">
                <a:solidFill>
                  <a:sysClr val="windowText" lastClr="000000"/>
                </a:solidFill>
              </a:rPr>
              <a:t>WaterAid/ </a:t>
            </a:r>
            <a:r>
              <a:rPr lang="en-GB" i="0" dirty="0" err="1">
                <a:solidFill>
                  <a:sysClr val="windowText" lastClr="000000"/>
                </a:solidFill>
              </a:rPr>
              <a:t>Behailu</a:t>
            </a:r>
            <a:r>
              <a:rPr lang="en-GB" i="0" dirty="0">
                <a:solidFill>
                  <a:sysClr val="windowText" lastClr="000000"/>
                </a:solidFill>
              </a:rPr>
              <a:t> Shiferaw</a:t>
            </a:r>
            <a:endParaRPr lang="en-GB" dirty="0"/>
          </a:p>
        </p:txBody>
      </p:sp>
      <p:pic>
        <p:nvPicPr>
          <p:cNvPr id="6" name="Picture Placeholder 5">
            <a:extLst>
              <a:ext uri="{FF2B5EF4-FFF2-40B4-BE49-F238E27FC236}">
                <a16:creationId xmlns:a16="http://schemas.microsoft.com/office/drawing/2014/main" id="{0450E82B-160F-4668-9056-54BC118343EF}"/>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90" r="-90"/>
          <a:stretch/>
        </p:blipFill>
        <p:spPr>
          <a:xfrm>
            <a:off x="3003750" y="2116448"/>
            <a:ext cx="2668714" cy="2469084"/>
          </a:xfrm>
          <a:prstGeom prst="roundRect">
            <a:avLst>
              <a:gd name="adj" fmla="val 2031"/>
            </a:avLst>
          </a:prstGeom>
        </p:spPr>
      </p:pic>
      <p:pic>
        <p:nvPicPr>
          <p:cNvPr id="8" name="Picture Placeholder 5">
            <a:extLst>
              <a:ext uri="{FF2B5EF4-FFF2-40B4-BE49-F238E27FC236}">
                <a16:creationId xmlns:a16="http://schemas.microsoft.com/office/drawing/2014/main" id="{31BBA710-0FA6-4B9F-8C82-48E1D7EDE72D}"/>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294213" y="2109742"/>
            <a:ext cx="2659342" cy="2469084"/>
          </a:xfrm>
          <a:prstGeom prst="roundRect">
            <a:avLst>
              <a:gd name="adj" fmla="val 2031"/>
            </a:avLst>
          </a:prstGeom>
        </p:spPr>
      </p:pic>
      <p:pic>
        <p:nvPicPr>
          <p:cNvPr id="9" name="Picture Placeholder 5">
            <a:extLst>
              <a:ext uri="{FF2B5EF4-FFF2-40B4-BE49-F238E27FC236}">
                <a16:creationId xmlns:a16="http://schemas.microsoft.com/office/drawing/2014/main" id="{686BF458-9B9B-4EB9-A2BC-160BA229646C}"/>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5725231" y="2116448"/>
            <a:ext cx="2656770" cy="2462378"/>
          </a:xfrm>
          <a:prstGeom prst="roundRect">
            <a:avLst>
              <a:gd name="adj" fmla="val 2031"/>
            </a:avLst>
          </a:prstGeom>
        </p:spPr>
      </p:pic>
    </p:spTree>
    <p:extLst>
      <p:ext uri="{BB962C8B-B14F-4D97-AF65-F5344CB8AC3E}">
        <p14:creationId xmlns:p14="http://schemas.microsoft.com/office/powerpoint/2010/main" val="26073457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3">
            <a:extLst>
              <a:ext uri="{FF2B5EF4-FFF2-40B4-BE49-F238E27FC236}">
                <a16:creationId xmlns:a16="http://schemas.microsoft.com/office/drawing/2014/main" id="{876BE92D-0E7E-4710-929E-7A87A76D01F7}"/>
              </a:ext>
            </a:extLst>
          </p:cNvPr>
          <p:cNvSpPr txBox="1">
            <a:spLocks/>
          </p:cNvSpPr>
          <p:nvPr/>
        </p:nvSpPr>
        <p:spPr>
          <a:xfrm>
            <a:off x="294213" y="1219471"/>
            <a:ext cx="8229012" cy="805123"/>
          </a:xfrm>
          <a:prstGeom prst="rect">
            <a:avLst/>
          </a:prstGeom>
          <a:solidFill>
            <a:srgbClr val="009FDF">
              <a:alpha val="10196"/>
            </a:srgbClr>
          </a:solidFill>
        </p:spPr>
        <p:txBody>
          <a:bodyPr lIns="72000" tIns="72000" rIns="72000" bIns="72000" anchor="ctr"/>
          <a:lstStyle>
            <a:lvl1pPr marL="0" indent="0" algn="l" defTabSz="685800" rtl="0" eaLnBrk="1" latinLnBrk="0" hangingPunct="1">
              <a:lnSpc>
                <a:spcPct val="110000"/>
              </a:lnSpc>
              <a:spcBef>
                <a:spcPts val="0"/>
              </a:spcBef>
              <a:buClr>
                <a:schemeClr val="tx2"/>
              </a:buClr>
              <a:buFont typeface="Arial" panose="020B0604020202020204" pitchFamily="34" charset="0"/>
              <a:buNone/>
              <a:defRPr sz="1000" b="0" i="0" kern="1200">
                <a:solidFill>
                  <a:schemeClr val="tx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R="0" lvl="0" algn="l" defTabSz="685800" rtl="0" eaLnBrk="1" fontAlgn="auto" latinLnBrk="0" hangingPunct="1">
              <a:lnSpc>
                <a:spcPct val="110000"/>
              </a:lnSpc>
              <a:spcBef>
                <a:spcPts val="0"/>
              </a:spcBef>
              <a:spcAft>
                <a:spcPts val="0"/>
              </a:spcAft>
              <a:buClr>
                <a:srgbClr val="009FDE"/>
              </a:buClr>
              <a:buSzTx/>
              <a:tabLst/>
              <a:defRPr/>
            </a:pPr>
            <a:r>
              <a:rPr lang="en-GB" sz="1400" dirty="0" err="1">
                <a:solidFill>
                  <a:srgbClr val="000000"/>
                </a:solidFill>
              </a:rPr>
              <a:t>Paikgachha</a:t>
            </a:r>
            <a:r>
              <a:rPr lang="en-GB" sz="1400" dirty="0">
                <a:solidFill>
                  <a:srgbClr val="000000"/>
                </a:solidFill>
              </a:rPr>
              <a:t> struggled with flooding from river and an increasing salinity (saltiness) to the water. To help WaterAid Bangladesh installed rainwater harvesting systems for the families along the river. Sabina and her family no longer need to rely on buying or fetching water.  </a:t>
            </a:r>
          </a:p>
        </p:txBody>
      </p:sp>
      <p:sp>
        <p:nvSpPr>
          <p:cNvPr id="2" name="Text Placeholder 1">
            <a:extLst>
              <a:ext uri="{FF2B5EF4-FFF2-40B4-BE49-F238E27FC236}">
                <a16:creationId xmlns:a16="http://schemas.microsoft.com/office/drawing/2014/main" id="{4A603E21-A9A0-4729-8AE4-43E2C72FBB62}"/>
              </a:ext>
            </a:extLst>
          </p:cNvPr>
          <p:cNvSpPr>
            <a:spLocks noGrp="1"/>
          </p:cNvSpPr>
          <p:nvPr>
            <p:ph type="body" sz="quarter" idx="14"/>
          </p:nvPr>
        </p:nvSpPr>
        <p:spPr>
          <a:xfrm>
            <a:off x="381294" y="358775"/>
            <a:ext cx="7578727" cy="805123"/>
          </a:xfrm>
        </p:spPr>
        <p:txBody>
          <a:bodyPr/>
          <a:lstStyle/>
          <a:p>
            <a:r>
              <a:rPr lang="en-GB" dirty="0"/>
              <a:t>Location 2: </a:t>
            </a:r>
            <a:r>
              <a:rPr lang="en-GB" dirty="0" err="1"/>
              <a:t>Paikgachha</a:t>
            </a:r>
            <a:r>
              <a:rPr lang="en-GB" dirty="0"/>
              <a:t>, Bangladesh - Solution</a:t>
            </a:r>
          </a:p>
        </p:txBody>
      </p:sp>
      <p:sp>
        <p:nvSpPr>
          <p:cNvPr id="4" name="Vertical Text Placeholder 2">
            <a:extLst>
              <a:ext uri="{FF2B5EF4-FFF2-40B4-BE49-F238E27FC236}">
                <a16:creationId xmlns:a16="http://schemas.microsoft.com/office/drawing/2014/main" id="{0F0D6DCC-88E8-4330-A6B1-DF9E0C001E68}"/>
              </a:ext>
            </a:extLst>
          </p:cNvPr>
          <p:cNvSpPr txBox="1">
            <a:spLocks/>
          </p:cNvSpPr>
          <p:nvPr/>
        </p:nvSpPr>
        <p:spPr>
          <a:xfrm rot="10800000">
            <a:off x="8382001" y="2109742"/>
            <a:ext cx="210123" cy="1733037"/>
          </a:xfrm>
          <a:prstGeom prst="rect">
            <a:avLst/>
          </a:prstGeom>
        </p:spPr>
        <p:txBody>
          <a:bodyPr vert="eaVert" lIns="72000" tIns="72000" rIns="72000" bIns="72000" anchor="b"/>
          <a:lstStyle>
            <a:lvl1pPr marL="0" indent="0" algn="r" defTabSz="685800" rtl="0" eaLnBrk="1" latinLnBrk="0" hangingPunct="1">
              <a:lnSpc>
                <a:spcPct val="110000"/>
              </a:lnSpc>
              <a:spcBef>
                <a:spcPts val="0"/>
              </a:spcBef>
              <a:buFont typeface="Arial" panose="020B0604020202020204" pitchFamily="34" charset="0"/>
              <a:buNone/>
              <a:defRPr sz="6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5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5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5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defTabSz="685783">
              <a:defRPr/>
            </a:pPr>
            <a:r>
              <a:rPr lang="en-GB" i="0" dirty="0">
                <a:solidFill>
                  <a:sysClr val="windowText" lastClr="000000"/>
                </a:solidFill>
              </a:rPr>
              <a:t>WaterAid/ </a:t>
            </a:r>
            <a:r>
              <a:rPr lang="en-GB" i="0" dirty="0" err="1">
                <a:solidFill>
                  <a:sysClr val="windowText" lastClr="000000"/>
                </a:solidFill>
              </a:rPr>
              <a:t>Habibul</a:t>
            </a:r>
            <a:r>
              <a:rPr lang="en-GB" i="0" dirty="0">
                <a:solidFill>
                  <a:sysClr val="windowText" lastClr="000000"/>
                </a:solidFill>
              </a:rPr>
              <a:t> </a:t>
            </a:r>
            <a:r>
              <a:rPr lang="en-GB" dirty="0">
                <a:solidFill>
                  <a:sysClr val="windowText" lastClr="000000"/>
                </a:solidFill>
              </a:rPr>
              <a:t>Haque</a:t>
            </a:r>
          </a:p>
        </p:txBody>
      </p:sp>
      <p:pic>
        <p:nvPicPr>
          <p:cNvPr id="6" name="Picture Placeholder 5">
            <a:extLst>
              <a:ext uri="{FF2B5EF4-FFF2-40B4-BE49-F238E27FC236}">
                <a16:creationId xmlns:a16="http://schemas.microsoft.com/office/drawing/2014/main" id="{0450E82B-160F-4668-9056-54BC118343EF}"/>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3003750" y="2116448"/>
            <a:ext cx="2668714" cy="2469084"/>
          </a:xfrm>
          <a:prstGeom prst="roundRect">
            <a:avLst>
              <a:gd name="adj" fmla="val 2031"/>
            </a:avLst>
          </a:prstGeom>
        </p:spPr>
      </p:pic>
      <p:pic>
        <p:nvPicPr>
          <p:cNvPr id="8" name="Picture Placeholder 5">
            <a:extLst>
              <a:ext uri="{FF2B5EF4-FFF2-40B4-BE49-F238E27FC236}">
                <a16:creationId xmlns:a16="http://schemas.microsoft.com/office/drawing/2014/main" id="{31BBA710-0FA6-4B9F-8C82-48E1D7EDE72D}"/>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294213" y="2109742"/>
            <a:ext cx="2659342" cy="2469084"/>
          </a:xfrm>
          <a:prstGeom prst="roundRect">
            <a:avLst>
              <a:gd name="adj" fmla="val 2031"/>
            </a:avLst>
          </a:prstGeom>
        </p:spPr>
      </p:pic>
      <p:pic>
        <p:nvPicPr>
          <p:cNvPr id="9" name="Picture Placeholder 5">
            <a:extLst>
              <a:ext uri="{FF2B5EF4-FFF2-40B4-BE49-F238E27FC236}">
                <a16:creationId xmlns:a16="http://schemas.microsoft.com/office/drawing/2014/main" id="{686BF458-9B9B-4EB9-A2BC-160BA229646C}"/>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5725231" y="2116448"/>
            <a:ext cx="2656770" cy="2462378"/>
          </a:xfrm>
          <a:prstGeom prst="roundRect">
            <a:avLst>
              <a:gd name="adj" fmla="val 2031"/>
            </a:avLst>
          </a:prstGeom>
        </p:spPr>
      </p:pic>
    </p:spTree>
    <p:extLst>
      <p:ext uri="{BB962C8B-B14F-4D97-AF65-F5344CB8AC3E}">
        <p14:creationId xmlns:p14="http://schemas.microsoft.com/office/powerpoint/2010/main" val="9361232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3">
            <a:extLst>
              <a:ext uri="{FF2B5EF4-FFF2-40B4-BE49-F238E27FC236}">
                <a16:creationId xmlns:a16="http://schemas.microsoft.com/office/drawing/2014/main" id="{876BE92D-0E7E-4710-929E-7A87A76D01F7}"/>
              </a:ext>
            </a:extLst>
          </p:cNvPr>
          <p:cNvSpPr txBox="1">
            <a:spLocks/>
          </p:cNvSpPr>
          <p:nvPr/>
        </p:nvSpPr>
        <p:spPr>
          <a:xfrm>
            <a:off x="294213" y="1219471"/>
            <a:ext cx="8229012" cy="805123"/>
          </a:xfrm>
          <a:prstGeom prst="rect">
            <a:avLst/>
          </a:prstGeom>
          <a:solidFill>
            <a:srgbClr val="009FDF">
              <a:alpha val="10196"/>
            </a:srgbClr>
          </a:solidFill>
        </p:spPr>
        <p:txBody>
          <a:bodyPr lIns="72000" tIns="72000" rIns="72000" bIns="72000" anchor="ctr"/>
          <a:lstStyle>
            <a:lvl1pPr marL="0" indent="0" algn="l" defTabSz="685800" rtl="0" eaLnBrk="1" latinLnBrk="0" hangingPunct="1">
              <a:lnSpc>
                <a:spcPct val="110000"/>
              </a:lnSpc>
              <a:spcBef>
                <a:spcPts val="0"/>
              </a:spcBef>
              <a:buClr>
                <a:schemeClr val="tx2"/>
              </a:buClr>
              <a:buFont typeface="Arial" panose="020B0604020202020204" pitchFamily="34" charset="0"/>
              <a:buNone/>
              <a:defRPr sz="1000" b="0" i="0" kern="1200">
                <a:solidFill>
                  <a:schemeClr val="tx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110000"/>
              </a:lnSpc>
              <a:spcBef>
                <a:spcPts val="0"/>
              </a:spcBef>
              <a:spcAft>
                <a:spcPts val="0"/>
              </a:spcAft>
              <a:buClr>
                <a:srgbClr val="009FDE"/>
              </a:buClr>
              <a:buSzTx/>
              <a:buFont typeface="Arial" panose="020B0604020202020204" pitchFamily="34" charset="0"/>
              <a:buNone/>
              <a:tabLst/>
              <a:defRPr/>
            </a:pPr>
            <a:r>
              <a:rPr kumimoji="0" lang="en-GB" sz="1400"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Sablogo</a:t>
            </a:r>
            <a:r>
              <a:rPr kumimoji="0" lang="en-GB" sz="140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struggles with droughts as climate change causes rains to fail this leads people to rely on river water. </a:t>
            </a:r>
            <a:r>
              <a:rPr lang="en-GB" sz="1400" dirty="0">
                <a:solidFill>
                  <a:srgbClr val="000000"/>
                </a:solidFill>
              </a:rPr>
              <a:t>To help the situation WaterAid West Africa has dug a borehole and pumps to provide clean water. As a result the community sees less illnesses, is able to drink safe water and water their crops.</a:t>
            </a:r>
            <a:endParaRPr kumimoji="0" lang="en-GB" sz="140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 name="Text Placeholder 1">
            <a:extLst>
              <a:ext uri="{FF2B5EF4-FFF2-40B4-BE49-F238E27FC236}">
                <a16:creationId xmlns:a16="http://schemas.microsoft.com/office/drawing/2014/main" id="{4A603E21-A9A0-4729-8AE4-43E2C72FBB62}"/>
              </a:ext>
            </a:extLst>
          </p:cNvPr>
          <p:cNvSpPr>
            <a:spLocks noGrp="1"/>
          </p:cNvSpPr>
          <p:nvPr>
            <p:ph type="body" sz="quarter" idx="14"/>
          </p:nvPr>
        </p:nvSpPr>
        <p:spPr>
          <a:xfrm>
            <a:off x="381294" y="358775"/>
            <a:ext cx="7578727" cy="805123"/>
          </a:xfrm>
        </p:spPr>
        <p:txBody>
          <a:bodyPr/>
          <a:lstStyle/>
          <a:p>
            <a:r>
              <a:rPr lang="en-GB" dirty="0"/>
              <a:t>Location 3: </a:t>
            </a:r>
            <a:r>
              <a:rPr lang="en-GB" dirty="0" err="1"/>
              <a:t>Sablogo</a:t>
            </a:r>
            <a:r>
              <a:rPr lang="en-GB" dirty="0"/>
              <a:t>, Burkina Faso - Solution</a:t>
            </a:r>
          </a:p>
        </p:txBody>
      </p:sp>
      <p:sp>
        <p:nvSpPr>
          <p:cNvPr id="4" name="Vertical Text Placeholder 2">
            <a:extLst>
              <a:ext uri="{FF2B5EF4-FFF2-40B4-BE49-F238E27FC236}">
                <a16:creationId xmlns:a16="http://schemas.microsoft.com/office/drawing/2014/main" id="{0F0D6DCC-88E8-4330-A6B1-DF9E0C001E68}"/>
              </a:ext>
            </a:extLst>
          </p:cNvPr>
          <p:cNvSpPr txBox="1">
            <a:spLocks/>
          </p:cNvSpPr>
          <p:nvPr/>
        </p:nvSpPr>
        <p:spPr>
          <a:xfrm rot="10800000">
            <a:off x="8382001" y="2109742"/>
            <a:ext cx="210123" cy="1733037"/>
          </a:xfrm>
          <a:prstGeom prst="rect">
            <a:avLst/>
          </a:prstGeom>
        </p:spPr>
        <p:txBody>
          <a:bodyPr vert="eaVert" lIns="72000" tIns="72000" rIns="72000" bIns="72000" anchor="b"/>
          <a:lstStyle>
            <a:lvl1pPr marL="0" indent="0" algn="r" defTabSz="685800" rtl="0" eaLnBrk="1" latinLnBrk="0" hangingPunct="1">
              <a:lnSpc>
                <a:spcPct val="110000"/>
              </a:lnSpc>
              <a:spcBef>
                <a:spcPts val="0"/>
              </a:spcBef>
              <a:buFont typeface="Arial" panose="020B0604020202020204" pitchFamily="34" charset="0"/>
              <a:buNone/>
              <a:defRPr sz="6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5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5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5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defTabSz="685783">
              <a:defRPr/>
            </a:pPr>
            <a:r>
              <a:rPr lang="en-GB" i="0" dirty="0">
                <a:solidFill>
                  <a:sysClr val="windowText" lastClr="000000"/>
                </a:solidFill>
              </a:rPr>
              <a:t>WaterAid/ </a:t>
            </a:r>
            <a:r>
              <a:rPr lang="en-GB" dirty="0">
                <a:solidFill>
                  <a:sysClr val="windowText" lastClr="000000"/>
                </a:solidFill>
              </a:rPr>
              <a:t>Basile </a:t>
            </a:r>
            <a:r>
              <a:rPr lang="en-GB" dirty="0" err="1">
                <a:solidFill>
                  <a:sysClr val="windowText" lastClr="000000"/>
                </a:solidFill>
              </a:rPr>
              <a:t>Ouedraogo</a:t>
            </a:r>
            <a:endParaRPr lang="en-GB" dirty="0">
              <a:solidFill>
                <a:sysClr val="windowText" lastClr="000000"/>
              </a:solidFill>
            </a:endParaRPr>
          </a:p>
        </p:txBody>
      </p:sp>
      <p:pic>
        <p:nvPicPr>
          <p:cNvPr id="6" name="Picture Placeholder 5">
            <a:extLst>
              <a:ext uri="{FF2B5EF4-FFF2-40B4-BE49-F238E27FC236}">
                <a16:creationId xmlns:a16="http://schemas.microsoft.com/office/drawing/2014/main" id="{0450E82B-160F-4668-9056-54BC118343EF}"/>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3003750" y="2116448"/>
            <a:ext cx="2668714" cy="2469084"/>
          </a:xfrm>
          <a:prstGeom prst="roundRect">
            <a:avLst>
              <a:gd name="adj" fmla="val 2031"/>
            </a:avLst>
          </a:prstGeom>
        </p:spPr>
      </p:pic>
      <p:pic>
        <p:nvPicPr>
          <p:cNvPr id="8" name="Picture Placeholder 5">
            <a:extLst>
              <a:ext uri="{FF2B5EF4-FFF2-40B4-BE49-F238E27FC236}">
                <a16:creationId xmlns:a16="http://schemas.microsoft.com/office/drawing/2014/main" id="{31BBA710-0FA6-4B9F-8C82-48E1D7EDE72D}"/>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294213" y="2109742"/>
            <a:ext cx="2659342" cy="2469084"/>
          </a:xfrm>
          <a:prstGeom prst="roundRect">
            <a:avLst>
              <a:gd name="adj" fmla="val 2031"/>
            </a:avLst>
          </a:prstGeom>
        </p:spPr>
      </p:pic>
      <p:pic>
        <p:nvPicPr>
          <p:cNvPr id="9" name="Picture Placeholder 5">
            <a:extLst>
              <a:ext uri="{FF2B5EF4-FFF2-40B4-BE49-F238E27FC236}">
                <a16:creationId xmlns:a16="http://schemas.microsoft.com/office/drawing/2014/main" id="{686BF458-9B9B-4EB9-A2BC-160BA229646C}"/>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5725231" y="2116448"/>
            <a:ext cx="2656770" cy="2462378"/>
          </a:xfrm>
          <a:prstGeom prst="roundRect">
            <a:avLst>
              <a:gd name="adj" fmla="val 2031"/>
            </a:avLst>
          </a:prstGeom>
        </p:spPr>
      </p:pic>
    </p:spTree>
    <p:extLst>
      <p:ext uri="{BB962C8B-B14F-4D97-AF65-F5344CB8AC3E}">
        <p14:creationId xmlns:p14="http://schemas.microsoft.com/office/powerpoint/2010/main" val="30084685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235471592"/>
      </p:ext>
    </p:extLst>
  </p:cSld>
  <p:clrMapOvr>
    <a:masterClrMapping/>
  </p:clrMapOvr>
</p:sld>
</file>

<file path=ppt/theme/theme1.xml><?xml version="1.0" encoding="utf-8"?>
<a:theme xmlns:a="http://schemas.openxmlformats.org/drawingml/2006/main" name="Contents">
  <a:themeElements>
    <a:clrScheme name="WaterAid">
      <a:dk1>
        <a:srgbClr val="000000"/>
      </a:dk1>
      <a:lt1>
        <a:srgbClr val="FFFFFF"/>
      </a:lt1>
      <a:dk2>
        <a:srgbClr val="009FDE"/>
      </a:dk2>
      <a:lt2>
        <a:srgbClr val="FFB500"/>
      </a:lt2>
      <a:accent1>
        <a:srgbClr val="E87721"/>
      </a:accent1>
      <a:accent2>
        <a:srgbClr val="3A913E"/>
      </a:accent2>
      <a:accent3>
        <a:srgbClr val="007C8A"/>
      </a:accent3>
      <a:accent4>
        <a:srgbClr val="DF457B"/>
      </a:accent4>
      <a:accent5>
        <a:srgbClr val="9D007E"/>
      </a:accent5>
      <a:accent6>
        <a:srgbClr val="C53527"/>
      </a:accent6>
      <a:hlink>
        <a:srgbClr val="009FDE"/>
      </a:hlink>
      <a:folHlink>
        <a:srgbClr val="009FDE"/>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lIns="0" tIns="0" rIns="0" bIns="0" rtlCol="0">
        <a:noAutofit/>
      </a:bodyPr>
      <a:lstStyle>
        <a:defPPr algn="l">
          <a:lnSpc>
            <a:spcPct val="110000"/>
          </a:lnSpc>
          <a:defRPr sz="1000" dirty="0"/>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Section Break">
  <a:themeElements>
    <a:clrScheme name="WaterAid">
      <a:dk1>
        <a:srgbClr val="000000"/>
      </a:dk1>
      <a:lt1>
        <a:srgbClr val="FFFFFF"/>
      </a:lt1>
      <a:dk2>
        <a:srgbClr val="009FDE"/>
      </a:dk2>
      <a:lt2>
        <a:srgbClr val="FFB500"/>
      </a:lt2>
      <a:accent1>
        <a:srgbClr val="E87721"/>
      </a:accent1>
      <a:accent2>
        <a:srgbClr val="3A913E"/>
      </a:accent2>
      <a:accent3>
        <a:srgbClr val="007C8A"/>
      </a:accent3>
      <a:accent4>
        <a:srgbClr val="DF457B"/>
      </a:accent4>
      <a:accent5>
        <a:srgbClr val="9D007E"/>
      </a:accent5>
      <a:accent6>
        <a:srgbClr val="C53527"/>
      </a:accent6>
      <a:hlink>
        <a:srgbClr val="009FDE"/>
      </a:hlink>
      <a:folHlink>
        <a:srgbClr val="009FDE"/>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lIns="0" tIns="0" rIns="0" bIns="0" rtlCol="0">
        <a:noAutofit/>
      </a:bodyPr>
      <a:lstStyle>
        <a:defPPr algn="l">
          <a:lnSpc>
            <a:spcPct val="110000"/>
          </a:lnSpc>
          <a:defRPr sz="1000" dirty="0"/>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Main Content">
  <a:themeElements>
    <a:clrScheme name="Custom 1">
      <a:dk1>
        <a:srgbClr val="000000"/>
      </a:dk1>
      <a:lt1>
        <a:srgbClr val="FFFFFF"/>
      </a:lt1>
      <a:dk2>
        <a:srgbClr val="009FDE"/>
      </a:dk2>
      <a:lt2>
        <a:srgbClr val="FFB500"/>
      </a:lt2>
      <a:accent1>
        <a:srgbClr val="E87721"/>
      </a:accent1>
      <a:accent2>
        <a:srgbClr val="3A913E"/>
      </a:accent2>
      <a:accent3>
        <a:srgbClr val="007C8A"/>
      </a:accent3>
      <a:accent4>
        <a:srgbClr val="DF457B"/>
      </a:accent4>
      <a:accent5>
        <a:srgbClr val="9D007E"/>
      </a:accent5>
      <a:accent6>
        <a:srgbClr val="C53527"/>
      </a:accent6>
      <a:hlink>
        <a:srgbClr val="009FDE"/>
      </a:hlink>
      <a:folHlink>
        <a:srgbClr val="009FDE"/>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lIns="0" tIns="0" rIns="0" bIns="0" rtlCol="0">
        <a:noAutofit/>
      </a:bodyPr>
      <a:lstStyle>
        <a:defPPr algn="l">
          <a:lnSpc>
            <a:spcPct val="110000"/>
          </a:lnSpc>
          <a:defRPr sz="1000" dirty="0"/>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hank You / Contact Details">
  <a:themeElements>
    <a:clrScheme name="WaterAid">
      <a:dk1>
        <a:srgbClr val="000000"/>
      </a:dk1>
      <a:lt1>
        <a:srgbClr val="FFFFFF"/>
      </a:lt1>
      <a:dk2>
        <a:srgbClr val="009FDE"/>
      </a:dk2>
      <a:lt2>
        <a:srgbClr val="FFB500"/>
      </a:lt2>
      <a:accent1>
        <a:srgbClr val="E87721"/>
      </a:accent1>
      <a:accent2>
        <a:srgbClr val="3A913E"/>
      </a:accent2>
      <a:accent3>
        <a:srgbClr val="007C8A"/>
      </a:accent3>
      <a:accent4>
        <a:srgbClr val="DF457B"/>
      </a:accent4>
      <a:accent5>
        <a:srgbClr val="9D007E"/>
      </a:accent5>
      <a:accent6>
        <a:srgbClr val="C53527"/>
      </a:accent6>
      <a:hlink>
        <a:srgbClr val="009FDE"/>
      </a:hlink>
      <a:folHlink>
        <a:srgbClr val="009FDE"/>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lIns="0" tIns="0" rIns="0" bIns="0" rtlCol="0">
        <a:noAutofit/>
      </a:bodyPr>
      <a:lstStyle>
        <a:defPPr algn="l">
          <a:lnSpc>
            <a:spcPct val="110000"/>
          </a:lnSpc>
          <a:defRPr sz="1000" dirty="0"/>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Blank Slides">
  <a:themeElements>
    <a:clrScheme name="WaterAid">
      <a:dk1>
        <a:srgbClr val="000000"/>
      </a:dk1>
      <a:lt1>
        <a:srgbClr val="FFFFFF"/>
      </a:lt1>
      <a:dk2>
        <a:srgbClr val="009FDE"/>
      </a:dk2>
      <a:lt2>
        <a:srgbClr val="FFB500"/>
      </a:lt2>
      <a:accent1>
        <a:srgbClr val="E87721"/>
      </a:accent1>
      <a:accent2>
        <a:srgbClr val="3A913E"/>
      </a:accent2>
      <a:accent3>
        <a:srgbClr val="007C8A"/>
      </a:accent3>
      <a:accent4>
        <a:srgbClr val="DF457B"/>
      </a:accent4>
      <a:accent5>
        <a:srgbClr val="9D007E"/>
      </a:accent5>
      <a:accent6>
        <a:srgbClr val="C53527"/>
      </a:accent6>
      <a:hlink>
        <a:srgbClr val="009FDE"/>
      </a:hlink>
      <a:folHlink>
        <a:srgbClr val="009FDE"/>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lIns="0" tIns="0" rIns="0" bIns="0" rtlCol="0">
        <a:noAutofit/>
      </a:bodyPr>
      <a:lstStyle>
        <a:defPPr algn="l">
          <a:lnSpc>
            <a:spcPct val="110000"/>
          </a:lnSpc>
          <a:defRPr sz="1000" dirty="0"/>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Custom 1">
      <a:dk1>
        <a:srgbClr val="000000"/>
      </a:dk1>
      <a:lt1>
        <a:srgbClr val="FFFFFF"/>
      </a:lt1>
      <a:dk2>
        <a:srgbClr val="9D968D"/>
      </a:dk2>
      <a:lt2>
        <a:srgbClr val="7BA7BC"/>
      </a:lt2>
      <a:accent1>
        <a:srgbClr val="009FDF"/>
      </a:accent1>
      <a:accent2>
        <a:srgbClr val="FFB500"/>
      </a:accent2>
      <a:accent3>
        <a:srgbClr val="E87722"/>
      </a:accent3>
      <a:accent4>
        <a:srgbClr val="84BD00"/>
      </a:accent4>
      <a:accent5>
        <a:srgbClr val="0076A8"/>
      </a:accent5>
      <a:accent6>
        <a:srgbClr val="E0457B"/>
      </a:accent6>
      <a:hlink>
        <a:srgbClr val="9E007E"/>
      </a:hlink>
      <a:folHlink>
        <a:srgbClr val="00000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rtlCol="0">
        <a:spAutoFit/>
      </a:bodyPr>
      <a:lstStyle>
        <a:defPPr marL="342900" indent="-342900" algn="l">
          <a:buFont typeface="+mj-lt"/>
          <a:buAutoNum type="arabicPeriod"/>
          <a:defRPr sz="2000" dirty="0">
            <a:solidFill>
              <a:srgbClr val="0070C0"/>
            </a:solidFill>
            <a:latin typeface="Arial" panose="020B0604020202020204" pitchFamily="34" charset="0"/>
            <a:cs typeface="Arial" panose="020B0604020202020204" pitchFamily="34" charset="0"/>
          </a:defRPr>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1_Thank You / Contact Details">
  <a:themeElements>
    <a:clrScheme name="WaterAid">
      <a:dk1>
        <a:srgbClr val="000000"/>
      </a:dk1>
      <a:lt1>
        <a:srgbClr val="FFFFFF"/>
      </a:lt1>
      <a:dk2>
        <a:srgbClr val="009FDE"/>
      </a:dk2>
      <a:lt2>
        <a:srgbClr val="FFB500"/>
      </a:lt2>
      <a:accent1>
        <a:srgbClr val="E87721"/>
      </a:accent1>
      <a:accent2>
        <a:srgbClr val="3A913E"/>
      </a:accent2>
      <a:accent3>
        <a:srgbClr val="007C8A"/>
      </a:accent3>
      <a:accent4>
        <a:srgbClr val="DF457B"/>
      </a:accent4>
      <a:accent5>
        <a:srgbClr val="9D007E"/>
      </a:accent5>
      <a:accent6>
        <a:srgbClr val="C53527"/>
      </a:accent6>
      <a:hlink>
        <a:srgbClr val="009FDE"/>
      </a:hlink>
      <a:folHlink>
        <a:srgbClr val="009FDE"/>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lIns="0" tIns="0" rIns="0" bIns="0" rtlCol="0">
        <a:noAutofit/>
      </a:bodyPr>
      <a:lstStyle>
        <a:defPPr algn="l">
          <a:lnSpc>
            <a:spcPct val="110000"/>
          </a:lnSpc>
          <a:defRPr sz="1000" dirty="0"/>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Theme1">
  <a:themeElements>
    <a:clrScheme name="Custom 307">
      <a:dk1>
        <a:srgbClr val="000000"/>
      </a:dk1>
      <a:lt1>
        <a:srgbClr val="FFFFFF"/>
      </a:lt1>
      <a:dk2>
        <a:srgbClr val="9D968D"/>
      </a:dk2>
      <a:lt2>
        <a:srgbClr val="7BA7BC"/>
      </a:lt2>
      <a:accent1>
        <a:srgbClr val="009FDF"/>
      </a:accent1>
      <a:accent2>
        <a:srgbClr val="FFB500"/>
      </a:accent2>
      <a:accent3>
        <a:srgbClr val="E87722"/>
      </a:accent3>
      <a:accent4>
        <a:srgbClr val="84BD00"/>
      </a:accent4>
      <a:accent5>
        <a:srgbClr val="0076A8"/>
      </a:accent5>
      <a:accent6>
        <a:srgbClr val="E0457B"/>
      </a:accent6>
      <a:hlink>
        <a:srgbClr val="9E007E"/>
      </a:hlink>
      <a:folHlink>
        <a:srgbClr val="00000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1"/>
        </a:solidFill>
        <a:ln>
          <a:noFill/>
        </a:ln>
        <a:effectLst/>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effectLst/>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Theme1" id="{EF6AC371-C570-4BE6-9752-F33825ADF001}" vid="{AA19A41B-7BAD-4E73-8AF6-C50B99913605}"/>
    </a:ext>
  </a:extLst>
</a:theme>
</file>

<file path=ppt/theme/theme9.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2c61f35a-0e25-4cdd-8811-9ac82ad7c0e6" xsi:nil="true"/>
    <lcf76f155ced4ddcb4097134ff3c332f xmlns="bc1f64df-74fc-401f-bd3d-d966769cfb95">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C573D9A2134B2D4B8493605D601236BC" ma:contentTypeVersion="15" ma:contentTypeDescription="Create a new document." ma:contentTypeScope="" ma:versionID="3749f04de126c5646e464c8b8d10b18c">
  <xsd:schema xmlns:xsd="http://www.w3.org/2001/XMLSchema" xmlns:xs="http://www.w3.org/2001/XMLSchema" xmlns:p="http://schemas.microsoft.com/office/2006/metadata/properties" xmlns:ns2="bc1f64df-74fc-401f-bd3d-d966769cfb95" xmlns:ns3="2d9bd59d-058d-4fe9-967a-3110bfea6cd0" xmlns:ns4="2c61f35a-0e25-4cdd-8811-9ac82ad7c0e6" targetNamespace="http://schemas.microsoft.com/office/2006/metadata/properties" ma:root="true" ma:fieldsID="a46993fa69a15010d9c380aa0ace0c0e" ns2:_="" ns3:_="" ns4:_="">
    <xsd:import namespace="bc1f64df-74fc-401f-bd3d-d966769cfb95"/>
    <xsd:import namespace="2d9bd59d-058d-4fe9-967a-3110bfea6cd0"/>
    <xsd:import namespace="2c61f35a-0e25-4cdd-8811-9ac82ad7c0e6"/>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3:SharedWithUsers" minOccurs="0"/>
                <xsd:element ref="ns3:SharedWithDetails" minOccurs="0"/>
                <xsd:element ref="ns2:MediaLengthInSeconds" minOccurs="0"/>
                <xsd:element ref="ns2: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c1f64df-74fc-401f-bd3d-d966769cfb9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9" nillable="true" ma:displayName="MediaLengthInSeconds" ma:hidden="true"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8fd2ca00-098d-498d-949f-e91e8991b8ac"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2d9bd59d-058d-4fe9-967a-3110bfea6cd0"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c61f35a-0e25-4cdd-8811-9ac82ad7c0e6" elementFormDefault="qualified">
    <xsd:import namespace="http://schemas.microsoft.com/office/2006/documentManagement/types"/>
    <xsd:import namespace="http://schemas.microsoft.com/office/infopath/2007/PartnerControls"/>
    <xsd:element name="TaxCatchAll" ma:index="22" nillable="true" ma:displayName="Taxonomy Catch All Column" ma:hidden="true" ma:list="{2ee957f7-fb45-4469-a44f-cb31a84fff02}" ma:internalName="TaxCatchAll" ma:showField="CatchAllData" ma:web="2d9bd59d-058d-4fe9-967a-3110bfea6cd0">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D55CBD6-BDBC-43C7-BA06-3FBE5954A18A}">
  <ds:schemaRefs>
    <ds:schemaRef ds:uri="1db0ea94-da0e-4ea4-80d3-162cbac3052d"/>
    <ds:schemaRef ds:uri="http://schemas.microsoft.com/office/2006/documentManagement/types"/>
    <ds:schemaRef ds:uri="http://purl.org/dc/terms/"/>
    <ds:schemaRef ds:uri="http://schemas.microsoft.com/office/2006/metadata/properties"/>
    <ds:schemaRef ds:uri="7d587284-20ea-41bb-9c95-006b85128019"/>
    <ds:schemaRef ds:uri="http://purl.org/dc/elements/1.1/"/>
    <ds:schemaRef ds:uri="http://schemas.microsoft.com/office/infopath/2007/PartnerControls"/>
    <ds:schemaRef ds:uri="http://schemas.openxmlformats.org/package/2006/metadata/core-properties"/>
    <ds:schemaRef ds:uri="http://www.w3.org/XML/1998/namespace"/>
    <ds:schemaRef ds:uri="http://purl.org/dc/dcmitype/"/>
    <ds:schemaRef ds:uri="2c61f35a-0e25-4cdd-8811-9ac82ad7c0e6"/>
    <ds:schemaRef ds:uri="bc1f64df-74fc-401f-bd3d-d966769cfb95"/>
  </ds:schemaRefs>
</ds:datastoreItem>
</file>

<file path=customXml/itemProps2.xml><?xml version="1.0" encoding="utf-8"?>
<ds:datastoreItem xmlns:ds="http://schemas.openxmlformats.org/officeDocument/2006/customXml" ds:itemID="{DD115BEB-B7B6-4A25-83B6-E4FA61F55F7B}">
  <ds:schemaRefs>
    <ds:schemaRef ds:uri="http://schemas.microsoft.com/sharepoint/v3/contenttype/forms"/>
  </ds:schemaRefs>
</ds:datastoreItem>
</file>

<file path=customXml/itemProps3.xml><?xml version="1.0" encoding="utf-8"?>
<ds:datastoreItem xmlns:ds="http://schemas.openxmlformats.org/officeDocument/2006/customXml" ds:itemID="{F39EE58F-19DD-4B92-BCC9-4CC921C50B7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c1f64df-74fc-401f-bd3d-d966769cfb95"/>
    <ds:schemaRef ds:uri="2d9bd59d-058d-4fe9-967a-3110bfea6cd0"/>
    <ds:schemaRef ds:uri="2c61f35a-0e25-4cdd-8811-9ac82ad7c0e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14684</TotalTime>
  <Words>1236</Words>
  <Application>Microsoft Office PowerPoint</Application>
  <PresentationFormat>On-screen Show (16:9)</PresentationFormat>
  <Paragraphs>124</Paragraphs>
  <Slides>15</Slides>
  <Notes>11</Notes>
  <HiddenSlides>0</HiddenSlides>
  <MMClips>1</MMClips>
  <ScaleCrop>false</ScaleCrop>
  <HeadingPairs>
    <vt:vector size="6" baseType="variant">
      <vt:variant>
        <vt:lpstr>Fonts Used</vt:lpstr>
      </vt:variant>
      <vt:variant>
        <vt:i4>4</vt:i4>
      </vt:variant>
      <vt:variant>
        <vt:lpstr>Theme</vt:lpstr>
      </vt:variant>
      <vt:variant>
        <vt:i4>8</vt:i4>
      </vt:variant>
      <vt:variant>
        <vt:lpstr>Slide Titles</vt:lpstr>
      </vt:variant>
      <vt:variant>
        <vt:i4>15</vt:i4>
      </vt:variant>
    </vt:vector>
  </HeadingPairs>
  <TitlesOfParts>
    <vt:vector size="27" baseType="lpstr">
      <vt:lpstr>Arial</vt:lpstr>
      <vt:lpstr>Calibri</vt:lpstr>
      <vt:lpstr>Noto Sans</vt:lpstr>
      <vt:lpstr>Roboto</vt:lpstr>
      <vt:lpstr>Contents</vt:lpstr>
      <vt:lpstr>Section Break</vt:lpstr>
      <vt:lpstr>Main Content</vt:lpstr>
      <vt:lpstr>Thank You / Contact Details</vt:lpstr>
      <vt:lpstr>Blank Slides</vt:lpstr>
      <vt:lpstr>Office Theme</vt:lpstr>
      <vt:lpstr>1_Thank You / Contact Details</vt:lpstr>
      <vt:lpstr>Theme1</vt:lpstr>
      <vt:lpstr>Climate change and water</vt:lpstr>
      <vt:lpstr>PowerPoint Presentation</vt:lpstr>
      <vt:lpstr>Managing Climate Change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James Wilson</dc:creator>
  <cp:lastModifiedBy>Rebecca Graves</cp:lastModifiedBy>
  <cp:revision>75</cp:revision>
  <dcterms:created xsi:type="dcterms:W3CDTF">2022-03-01T11:25:09Z</dcterms:created>
  <dcterms:modified xsi:type="dcterms:W3CDTF">2022-11-04T17:44:45Z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0x010100C573D9A2134B2D4B8493605D601236BC</vt:lpwstr>
  </property>
  <property fmtid="{D5CDD505-2E9C-101B-9397-08002B2CF9AE}" pid="3" name="MediaServiceImageTags">
    <vt:lpwstr/>
  </property>
</Properties>
</file>