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9" r:id="rId4"/>
    <p:sldMasterId id="2147483751" r:id="rId5"/>
    <p:sldMasterId id="2147483789" r:id="rId6"/>
    <p:sldMasterId id="2147483827" r:id="rId7"/>
    <p:sldMasterId id="2147483861" r:id="rId8"/>
    <p:sldMasterId id="2147483865" r:id="rId9"/>
    <p:sldMasterId id="2147483880" r:id="rId10"/>
    <p:sldMasterId id="2147483885" r:id="rId11"/>
  </p:sldMasterIdLst>
  <p:notesMasterIdLst>
    <p:notesMasterId r:id="rId28"/>
  </p:notesMasterIdLst>
  <p:sldIdLst>
    <p:sldId id="595" r:id="rId12"/>
    <p:sldId id="1023" r:id="rId13"/>
    <p:sldId id="1000" r:id="rId14"/>
    <p:sldId id="1008" r:id="rId15"/>
    <p:sldId id="1015" r:id="rId16"/>
    <p:sldId id="1018" r:id="rId17"/>
    <p:sldId id="1019" r:id="rId18"/>
    <p:sldId id="1020" r:id="rId19"/>
    <p:sldId id="1021" r:id="rId20"/>
    <p:sldId id="1005" r:id="rId21"/>
    <p:sldId id="1011" r:id="rId22"/>
    <p:sldId id="1014" r:id="rId23"/>
    <p:sldId id="1017" r:id="rId24"/>
    <p:sldId id="1022" r:id="rId25"/>
    <p:sldId id="1016" r:id="rId26"/>
    <p:sldId id="264" r:id="rId27"/>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E"/>
    <a:srgbClr val="00B0B9"/>
    <a:srgbClr val="009FDF"/>
    <a:srgbClr val="007D8A"/>
    <a:srgbClr val="7BA7BC"/>
    <a:srgbClr val="0076A8"/>
    <a:srgbClr val="84BD00"/>
    <a:srgbClr val="FFB500"/>
    <a:srgbClr val="C63527"/>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480D8B-0890-4590-8875-F01A3DD6F916}" v="3" dt="2022-11-04T17:20:08.7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441" autoAdjust="0"/>
    <p:restoredTop sz="93792" autoAdjust="0"/>
  </p:normalViewPr>
  <p:slideViewPr>
    <p:cSldViewPr snapToGrid="0" snapToObjects="1">
      <p:cViewPr varScale="1">
        <p:scale>
          <a:sx n="88" d="100"/>
          <a:sy n="88" d="100"/>
        </p:scale>
        <p:origin x="1052" y="88"/>
      </p:cViewPr>
      <p:guideLst/>
    </p:cSldViewPr>
  </p:slideViewPr>
  <p:notesTextViewPr>
    <p:cViewPr>
      <p:scale>
        <a:sx n="1" d="1"/>
        <a:sy n="1" d="1"/>
      </p:scale>
      <p:origin x="0" y="0"/>
    </p:cViewPr>
  </p:notesTextViewPr>
  <p:notesViewPr>
    <p:cSldViewPr snapToGrid="0" snapToObjects="1">
      <p:cViewPr varScale="1">
        <p:scale>
          <a:sx n="51" d="100"/>
          <a:sy n="51" d="100"/>
        </p:scale>
        <p:origin x="2692"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customXml" Target="../customXml/item3.xml"/><Relationship Id="rId21" Type="http://schemas.openxmlformats.org/officeDocument/2006/relationships/slide" Target="slides/slide10.xml"/><Relationship Id="rId34"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viewProps" Target="viewProp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Graves" userId="50bb89a6-392d-49ba-ae68-ac4c6beb7f38" providerId="ADAL" clId="{4F7C188B-4EE0-4734-9F16-C6DA1EC5E26F}"/>
    <pc:docChg chg="modSld">
      <pc:chgData name="Rebecca Graves" userId="50bb89a6-392d-49ba-ae68-ac4c6beb7f38" providerId="ADAL" clId="{4F7C188B-4EE0-4734-9F16-C6DA1EC5E26F}" dt="2022-08-16T15:37:51.023" v="35" actId="20577"/>
      <pc:docMkLst>
        <pc:docMk/>
      </pc:docMkLst>
      <pc:sldChg chg="modSp mod">
        <pc:chgData name="Rebecca Graves" userId="50bb89a6-392d-49ba-ae68-ac4c6beb7f38" providerId="ADAL" clId="{4F7C188B-4EE0-4734-9F16-C6DA1EC5E26F}" dt="2022-08-16T15:37:51.023" v="35" actId="20577"/>
        <pc:sldMkLst>
          <pc:docMk/>
          <pc:sldMk cId="1042509181" sldId="595"/>
        </pc:sldMkLst>
        <pc:spChg chg="mod">
          <ac:chgData name="Rebecca Graves" userId="50bb89a6-392d-49ba-ae68-ac4c6beb7f38" providerId="ADAL" clId="{4F7C188B-4EE0-4734-9F16-C6DA1EC5E26F}" dt="2022-08-16T15:37:51.023" v="35" actId="20577"/>
          <ac:spMkLst>
            <pc:docMk/>
            <pc:sldMk cId="1042509181" sldId="595"/>
            <ac:spMk id="3" creationId="{9BB43C07-EF16-4642-A500-25FC08EB1FC5}"/>
          </ac:spMkLst>
        </pc:spChg>
      </pc:sldChg>
    </pc:docChg>
  </pc:docChgLst>
  <pc:docChgLst>
    <pc:chgData name="Rebecca Graves" userId="50bb89a6-392d-49ba-ae68-ac4c6beb7f38" providerId="ADAL" clId="{23A6E8C2-90EA-4A29-8CD5-FB0E2504F204}"/>
    <pc:docChg chg="undo custSel delSld modSld sldOrd">
      <pc:chgData name="Rebecca Graves" userId="50bb89a6-392d-49ba-ae68-ac4c6beb7f38" providerId="ADAL" clId="{23A6E8C2-90EA-4A29-8CD5-FB0E2504F204}" dt="2022-07-29T11:04:20.627" v="476" actId="1037"/>
      <pc:docMkLst>
        <pc:docMk/>
      </pc:docMkLst>
      <pc:sldChg chg="modSp mod">
        <pc:chgData name="Rebecca Graves" userId="50bb89a6-392d-49ba-ae68-ac4c6beb7f38" providerId="ADAL" clId="{23A6E8C2-90EA-4A29-8CD5-FB0E2504F204}" dt="2022-07-29T11:04:20.627" v="476" actId="1037"/>
        <pc:sldMkLst>
          <pc:docMk/>
          <pc:sldMk cId="1042509181" sldId="595"/>
        </pc:sldMkLst>
        <pc:spChg chg="mod">
          <ac:chgData name="Rebecca Graves" userId="50bb89a6-392d-49ba-ae68-ac4c6beb7f38" providerId="ADAL" clId="{23A6E8C2-90EA-4A29-8CD5-FB0E2504F204}" dt="2022-07-29T11:04:20.627" v="476" actId="1037"/>
          <ac:spMkLst>
            <pc:docMk/>
            <pc:sldMk cId="1042509181" sldId="595"/>
            <ac:spMk id="2" creationId="{4640CAB6-9502-44E1-B062-AC39C01E80C1}"/>
          </ac:spMkLst>
        </pc:spChg>
        <pc:spChg chg="mod">
          <ac:chgData name="Rebecca Graves" userId="50bb89a6-392d-49ba-ae68-ac4c6beb7f38" providerId="ADAL" clId="{23A6E8C2-90EA-4A29-8CD5-FB0E2504F204}" dt="2022-07-27T10:28:40.991" v="472" actId="6549"/>
          <ac:spMkLst>
            <pc:docMk/>
            <pc:sldMk cId="1042509181" sldId="595"/>
            <ac:spMk id="3" creationId="{9BB43C07-EF16-4642-A500-25FC08EB1FC5}"/>
          </ac:spMkLst>
        </pc:spChg>
        <pc:spChg chg="mod">
          <ac:chgData name="Rebecca Graves" userId="50bb89a6-392d-49ba-ae68-ac4c6beb7f38" providerId="ADAL" clId="{23A6E8C2-90EA-4A29-8CD5-FB0E2504F204}" dt="2022-07-29T11:01:16.321" v="475" actId="207"/>
          <ac:spMkLst>
            <pc:docMk/>
            <pc:sldMk cId="1042509181" sldId="595"/>
            <ac:spMk id="10" creationId="{28C885D0-886B-4A37-A7EE-A35C77A612A2}"/>
          </ac:spMkLst>
        </pc:spChg>
      </pc:sldChg>
      <pc:sldChg chg="modSp del mod">
        <pc:chgData name="Rebecca Graves" userId="50bb89a6-392d-49ba-ae68-ac4c6beb7f38" providerId="ADAL" clId="{23A6E8C2-90EA-4A29-8CD5-FB0E2504F204}" dt="2022-07-27T10:04:13.996" v="254" actId="2696"/>
        <pc:sldMkLst>
          <pc:docMk/>
          <pc:sldMk cId="3420648285" sldId="620"/>
        </pc:sldMkLst>
        <pc:spChg chg="mod">
          <ac:chgData name="Rebecca Graves" userId="50bb89a6-392d-49ba-ae68-ac4c6beb7f38" providerId="ADAL" clId="{23A6E8C2-90EA-4A29-8CD5-FB0E2504F204}" dt="2022-07-27T10:02:03.882" v="251" actId="20577"/>
          <ac:spMkLst>
            <pc:docMk/>
            <pc:sldMk cId="3420648285" sldId="620"/>
            <ac:spMk id="5" creationId="{876BE92D-0E7E-4710-929E-7A87A76D01F7}"/>
          </ac:spMkLst>
        </pc:spChg>
      </pc:sldChg>
      <pc:sldChg chg="del">
        <pc:chgData name="Rebecca Graves" userId="50bb89a6-392d-49ba-ae68-ac4c6beb7f38" providerId="ADAL" clId="{23A6E8C2-90EA-4A29-8CD5-FB0E2504F204}" dt="2022-07-27T10:03:00.955" v="252" actId="2696"/>
        <pc:sldMkLst>
          <pc:docMk/>
          <pc:sldMk cId="765294055" sldId="1002"/>
        </pc:sldMkLst>
      </pc:sldChg>
      <pc:sldChg chg="del">
        <pc:chgData name="Rebecca Graves" userId="50bb89a6-392d-49ba-ae68-ac4c6beb7f38" providerId="ADAL" clId="{23A6E8C2-90EA-4A29-8CD5-FB0E2504F204}" dt="2022-07-27T10:03:04.460" v="253" actId="2696"/>
        <pc:sldMkLst>
          <pc:docMk/>
          <pc:sldMk cId="2220381364" sldId="1003"/>
        </pc:sldMkLst>
      </pc:sldChg>
      <pc:sldChg chg="modSp mod">
        <pc:chgData name="Rebecca Graves" userId="50bb89a6-392d-49ba-ae68-ac4c6beb7f38" providerId="ADAL" clId="{23A6E8C2-90EA-4A29-8CD5-FB0E2504F204}" dt="2022-07-15T10:25:01.095" v="166" actId="115"/>
        <pc:sldMkLst>
          <pc:docMk/>
          <pc:sldMk cId="4065958794" sldId="1005"/>
        </pc:sldMkLst>
        <pc:spChg chg="mod">
          <ac:chgData name="Rebecca Graves" userId="50bb89a6-392d-49ba-ae68-ac4c6beb7f38" providerId="ADAL" clId="{23A6E8C2-90EA-4A29-8CD5-FB0E2504F204}" dt="2022-07-15T10:25:01.095" v="166" actId="115"/>
          <ac:spMkLst>
            <pc:docMk/>
            <pc:sldMk cId="4065958794" sldId="1005"/>
            <ac:spMk id="7" creationId="{C8B79108-DE4D-4FCE-995A-E72C873D987E}"/>
          </ac:spMkLst>
        </pc:spChg>
      </pc:sldChg>
      <pc:sldChg chg="delSp modSp mod">
        <pc:chgData name="Rebecca Graves" userId="50bb89a6-392d-49ba-ae68-ac4c6beb7f38" providerId="ADAL" clId="{23A6E8C2-90EA-4A29-8CD5-FB0E2504F204}" dt="2022-07-27T10:23:28.877" v="263" actId="403"/>
        <pc:sldMkLst>
          <pc:docMk/>
          <pc:sldMk cId="1716339778" sldId="1008"/>
        </pc:sldMkLst>
        <pc:spChg chg="mod">
          <ac:chgData name="Rebecca Graves" userId="50bb89a6-392d-49ba-ae68-ac4c6beb7f38" providerId="ADAL" clId="{23A6E8C2-90EA-4A29-8CD5-FB0E2504F204}" dt="2022-07-27T09:50:55.823" v="231" actId="20577"/>
          <ac:spMkLst>
            <pc:docMk/>
            <pc:sldMk cId="1716339778" sldId="1008"/>
            <ac:spMk id="2" creationId="{4A603E21-A9A0-4729-8AE4-43E2C72FBB62}"/>
          </ac:spMkLst>
        </pc:spChg>
        <pc:spChg chg="mod">
          <ac:chgData name="Rebecca Graves" userId="50bb89a6-392d-49ba-ae68-ac4c6beb7f38" providerId="ADAL" clId="{23A6E8C2-90EA-4A29-8CD5-FB0E2504F204}" dt="2022-07-27T10:23:28.877" v="263" actId="403"/>
          <ac:spMkLst>
            <pc:docMk/>
            <pc:sldMk cId="1716339778" sldId="1008"/>
            <ac:spMk id="5" creationId="{876BE92D-0E7E-4710-929E-7A87A76D01F7}"/>
          </ac:spMkLst>
        </pc:spChg>
        <pc:spChg chg="del">
          <ac:chgData name="Rebecca Graves" userId="50bb89a6-392d-49ba-ae68-ac4c6beb7f38" providerId="ADAL" clId="{23A6E8C2-90EA-4A29-8CD5-FB0E2504F204}" dt="2022-07-15T10:19:51.448" v="163" actId="478"/>
          <ac:spMkLst>
            <pc:docMk/>
            <pc:sldMk cId="1716339778" sldId="1008"/>
            <ac:spMk id="8" creationId="{72D000CE-EE90-415D-94A1-099C8CD23C1C}"/>
          </ac:spMkLst>
        </pc:spChg>
        <pc:graphicFrameChg chg="del">
          <ac:chgData name="Rebecca Graves" userId="50bb89a6-392d-49ba-ae68-ac4c6beb7f38" providerId="ADAL" clId="{23A6E8C2-90EA-4A29-8CD5-FB0E2504F204}" dt="2022-07-15T10:19:49.005" v="162" actId="478"/>
          <ac:graphicFrameMkLst>
            <pc:docMk/>
            <pc:sldMk cId="1716339778" sldId="1008"/>
            <ac:graphicFrameMk id="4" creationId="{23140CF1-9193-41F1-9541-D4C3522768ED}"/>
          </ac:graphicFrameMkLst>
        </pc:graphicFrameChg>
      </pc:sldChg>
      <pc:sldChg chg="modSp mod">
        <pc:chgData name="Rebecca Graves" userId="50bb89a6-392d-49ba-ae68-ac4c6beb7f38" providerId="ADAL" clId="{23A6E8C2-90EA-4A29-8CD5-FB0E2504F204}" dt="2022-07-15T10:25:08.115" v="167" actId="115"/>
        <pc:sldMkLst>
          <pc:docMk/>
          <pc:sldMk cId="1834407284" sldId="1011"/>
        </pc:sldMkLst>
        <pc:spChg chg="mod">
          <ac:chgData name="Rebecca Graves" userId="50bb89a6-392d-49ba-ae68-ac4c6beb7f38" providerId="ADAL" clId="{23A6E8C2-90EA-4A29-8CD5-FB0E2504F204}" dt="2022-07-15T10:25:08.115" v="167" actId="115"/>
          <ac:spMkLst>
            <pc:docMk/>
            <pc:sldMk cId="1834407284" sldId="1011"/>
            <ac:spMk id="7" creationId="{C8B79108-DE4D-4FCE-995A-E72C873D987E}"/>
          </ac:spMkLst>
        </pc:spChg>
      </pc:sldChg>
      <pc:sldChg chg="modSp mod">
        <pc:chgData name="Rebecca Graves" userId="50bb89a6-392d-49ba-ae68-ac4c6beb7f38" providerId="ADAL" clId="{23A6E8C2-90EA-4A29-8CD5-FB0E2504F204}" dt="2022-07-15T10:25:12.967" v="168" actId="115"/>
        <pc:sldMkLst>
          <pc:docMk/>
          <pc:sldMk cId="1149660676" sldId="1014"/>
        </pc:sldMkLst>
        <pc:spChg chg="mod">
          <ac:chgData name="Rebecca Graves" userId="50bb89a6-392d-49ba-ae68-ac4c6beb7f38" providerId="ADAL" clId="{23A6E8C2-90EA-4A29-8CD5-FB0E2504F204}" dt="2022-07-15T10:25:12.967" v="168" actId="115"/>
          <ac:spMkLst>
            <pc:docMk/>
            <pc:sldMk cId="1149660676" sldId="1014"/>
            <ac:spMk id="7" creationId="{C8B79108-DE4D-4FCE-995A-E72C873D987E}"/>
          </ac:spMkLst>
        </pc:spChg>
      </pc:sldChg>
      <pc:sldChg chg="modSp mod">
        <pc:chgData name="Rebecca Graves" userId="50bb89a6-392d-49ba-ae68-ac4c6beb7f38" providerId="ADAL" clId="{23A6E8C2-90EA-4A29-8CD5-FB0E2504F204}" dt="2022-07-15T10:43:28.237" v="184" actId="20577"/>
        <pc:sldMkLst>
          <pc:docMk/>
          <pc:sldMk cId="556782138" sldId="1016"/>
        </pc:sldMkLst>
        <pc:spChg chg="mod">
          <ac:chgData name="Rebecca Graves" userId="50bb89a6-392d-49ba-ae68-ac4c6beb7f38" providerId="ADAL" clId="{23A6E8C2-90EA-4A29-8CD5-FB0E2504F204}" dt="2022-07-15T10:43:28.237" v="184" actId="20577"/>
          <ac:spMkLst>
            <pc:docMk/>
            <pc:sldMk cId="556782138" sldId="1016"/>
            <ac:spMk id="2" creationId="{4A603E21-A9A0-4729-8AE4-43E2C72FBB62}"/>
          </ac:spMkLst>
        </pc:spChg>
      </pc:sldChg>
      <pc:sldChg chg="ord">
        <pc:chgData name="Rebecca Graves" userId="50bb89a6-392d-49ba-ae68-ac4c6beb7f38" providerId="ADAL" clId="{23A6E8C2-90EA-4A29-8CD5-FB0E2504F204}" dt="2022-07-15T09:44:09.661" v="1"/>
        <pc:sldMkLst>
          <pc:docMk/>
          <pc:sldMk cId="1857767467" sldId="1017"/>
        </pc:sldMkLst>
      </pc:sldChg>
    </pc:docChg>
  </pc:docChgLst>
  <pc:docChgLst>
    <pc:chgData name="Rebecca Graves" userId="50bb89a6-392d-49ba-ae68-ac4c6beb7f38" providerId="ADAL" clId="{6DD5E87B-8E63-4D77-A51B-A390F86947C2}"/>
    <pc:docChg chg="delSld modSld">
      <pc:chgData name="Rebecca Graves" userId="50bb89a6-392d-49ba-ae68-ac4c6beb7f38" providerId="ADAL" clId="{6DD5E87B-8E63-4D77-A51B-A390F86947C2}" dt="2022-09-23T13:36:52.507" v="7" actId="20577"/>
      <pc:docMkLst>
        <pc:docMk/>
      </pc:docMkLst>
      <pc:sldChg chg="del">
        <pc:chgData name="Rebecca Graves" userId="50bb89a6-392d-49ba-ae68-ac4c6beb7f38" providerId="ADAL" clId="{6DD5E87B-8E63-4D77-A51B-A390F86947C2}" dt="2022-09-21T14:41:21.233" v="0" actId="47"/>
        <pc:sldMkLst>
          <pc:docMk/>
          <pc:sldMk cId="3629586353" sldId="302"/>
        </pc:sldMkLst>
      </pc:sldChg>
      <pc:sldChg chg="del">
        <pc:chgData name="Rebecca Graves" userId="50bb89a6-392d-49ba-ae68-ac4c6beb7f38" providerId="ADAL" clId="{6DD5E87B-8E63-4D77-A51B-A390F86947C2}" dt="2022-09-21T14:41:41.921" v="1" actId="47"/>
        <pc:sldMkLst>
          <pc:docMk/>
          <pc:sldMk cId="4115803741" sldId="999"/>
        </pc:sldMkLst>
      </pc:sldChg>
      <pc:sldChg chg="mod modShow">
        <pc:chgData name="Rebecca Graves" userId="50bb89a6-392d-49ba-ae68-ac4c6beb7f38" providerId="ADAL" clId="{6DD5E87B-8E63-4D77-A51B-A390F86947C2}" dt="2022-09-21T14:43:37.009" v="5" actId="729"/>
        <pc:sldMkLst>
          <pc:docMk/>
          <pc:sldMk cId="3544549791" sldId="1022"/>
        </pc:sldMkLst>
      </pc:sldChg>
      <pc:sldChg chg="modSp mod">
        <pc:chgData name="Rebecca Graves" userId="50bb89a6-392d-49ba-ae68-ac4c6beb7f38" providerId="ADAL" clId="{6DD5E87B-8E63-4D77-A51B-A390F86947C2}" dt="2022-09-23T13:36:52.507" v="7" actId="20577"/>
        <pc:sldMkLst>
          <pc:docMk/>
          <pc:sldMk cId="2466895983" sldId="1023"/>
        </pc:sldMkLst>
        <pc:spChg chg="mod">
          <ac:chgData name="Rebecca Graves" userId="50bb89a6-392d-49ba-ae68-ac4c6beb7f38" providerId="ADAL" clId="{6DD5E87B-8E63-4D77-A51B-A390F86947C2}" dt="2022-09-23T13:36:52.507" v="7" actId="20577"/>
          <ac:spMkLst>
            <pc:docMk/>
            <pc:sldMk cId="2466895983" sldId="1023"/>
            <ac:spMk id="6" creationId="{49C8C82A-755C-4A78-BD21-6CA28A4B4594}"/>
          </ac:spMkLst>
        </pc:spChg>
        <pc:spChg chg="mod">
          <ac:chgData name="Rebecca Graves" userId="50bb89a6-392d-49ba-ae68-ac4c6beb7f38" providerId="ADAL" clId="{6DD5E87B-8E63-4D77-A51B-A390F86947C2}" dt="2022-09-21T14:41:51.429" v="4" actId="20577"/>
          <ac:spMkLst>
            <pc:docMk/>
            <pc:sldMk cId="2466895983" sldId="1023"/>
            <ac:spMk id="10" creationId="{E27B18AE-9070-47BE-8F73-497D4158C1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C74165-E870-1A42-9C33-4E4A7D93325C}" type="datetimeFigureOut">
              <a:rPr lang="en-GB" smtClean="0"/>
              <a:t>04/11/2022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EF9CDF-A3E1-7946-8AC2-FFE69621A6C0}" type="slidenum">
              <a:rPr lang="en-GB" smtClean="0"/>
              <a:t>‹#›</a:t>
            </a:fld>
            <a:endParaRPr lang="en-GB"/>
          </a:p>
        </p:txBody>
      </p:sp>
    </p:spTree>
    <p:extLst>
      <p:ext uri="{BB962C8B-B14F-4D97-AF65-F5344CB8AC3E}">
        <p14:creationId xmlns:p14="http://schemas.microsoft.com/office/powerpoint/2010/main" val="17454902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dirty="0"/>
              <a:t>Link: </a:t>
            </a:r>
            <a:r>
              <a:rPr lang="en-GB" sz="900" u="sng" dirty="0">
                <a:solidFill>
                  <a:srgbClr val="085296"/>
                </a:solidFill>
                <a:effectLst/>
                <a:latin typeface="Arial" panose="020B0604020202020204" pitchFamily="34" charset="0"/>
                <a:ea typeface="Calibri" panose="020F0502020204030204" pitchFamily="34" charset="0"/>
                <a:cs typeface="Times New Roman" panose="02020603050405020304" pitchFamily="18" charset="0"/>
              </a:rPr>
              <a:t>https://youtu.be/qpchgGUDS7Y </a:t>
            </a:r>
            <a:r>
              <a:rPr lang="en-GB" sz="900" dirty="0">
                <a:effectLst/>
                <a:latin typeface="Arial" panose="020B0604020202020204" pitchFamily="34" charset="0"/>
                <a:ea typeface="Calibri" panose="020F0502020204030204" pitchFamily="34" charset="0"/>
              </a:rPr>
              <a:t>OR click the blue button in the top right hand corner to be taken to the video</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848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CEF9CDF-A3E1-7946-8AC2-FFE69621A6C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695786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4.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6.xml"/><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9.png"/><Relationship Id="rId1" Type="http://schemas.openxmlformats.org/officeDocument/2006/relationships/slideMaster" Target="../slideMasters/slideMaster7.xml"/><Relationship Id="rId5" Type="http://schemas.openxmlformats.org/officeDocument/2006/relationships/image" Target="../media/image16.svg"/><Relationship Id="rId4" Type="http://schemas.openxmlformats.org/officeDocument/2006/relationships/image" Target="../media/image30.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31.png"/><Relationship Id="rId1" Type="http://schemas.openxmlformats.org/officeDocument/2006/relationships/slideMaster" Target="../slideMasters/slideMaster7.xml"/><Relationship Id="rId5" Type="http://schemas.openxmlformats.org/officeDocument/2006/relationships/image" Target="../media/image2.svg"/><Relationship Id="rId4" Type="http://schemas.openxmlformats.org/officeDocument/2006/relationships/image" Target="../media/image32.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3" Type="http://schemas.openxmlformats.org/officeDocument/2006/relationships/hyperlink" Target="http://www.wateraid.org/uk" TargetMode="External"/><Relationship Id="rId2" Type="http://schemas.openxmlformats.org/officeDocument/2006/relationships/image" Target="../media/image19.png"/><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4.png"/><Relationship Id="rId1" Type="http://schemas.openxmlformats.org/officeDocument/2006/relationships/slideMaster" Target="../slideMasters/slideMaster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8.xml"/><Relationship Id="rId4" Type="http://schemas.openxmlformats.org/officeDocument/2006/relationships/image" Target="../media/image14.png"/></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Master" Target="../slideMasters/slideMaster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5.png"/><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8.xml"/><Relationship Id="rId4" Type="http://schemas.openxmlformats.org/officeDocument/2006/relationships/image" Target="../media/image14.png"/></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8.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1">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Tree>
    <p:extLst>
      <p:ext uri="{BB962C8B-B14F-4D97-AF65-F5344CB8AC3E}">
        <p14:creationId xmlns:p14="http://schemas.microsoft.com/office/powerpoint/2010/main" val="712304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1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pic>
        <p:nvPicPr>
          <p:cNvPr id="30" name="Picture 29" descr="Logo, icon&#10;&#10;Description automatically generated">
            <a:extLst>
              <a:ext uri="{FF2B5EF4-FFF2-40B4-BE49-F238E27FC236}">
                <a16:creationId xmlns:a16="http://schemas.microsoft.com/office/drawing/2014/main" id="{281D4ADF-B243-1745-BEF5-C233B8B1380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37" name="Picture 36">
            <a:extLst>
              <a:ext uri="{FF2B5EF4-FFF2-40B4-BE49-F238E27FC236}">
                <a16:creationId xmlns:a16="http://schemas.microsoft.com/office/drawing/2014/main" id="{A3263195-F8F4-C343-9D7D-83C5EB1F390E}"/>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38" name="Picture 37">
            <a:extLst>
              <a:ext uri="{FF2B5EF4-FFF2-40B4-BE49-F238E27FC236}">
                <a16:creationId xmlns:a16="http://schemas.microsoft.com/office/drawing/2014/main" id="{7BD8D4F5-B2CD-254C-B491-097E96C13F24}"/>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39" name="Picture 38">
            <a:extLst>
              <a:ext uri="{FF2B5EF4-FFF2-40B4-BE49-F238E27FC236}">
                <a16:creationId xmlns:a16="http://schemas.microsoft.com/office/drawing/2014/main" id="{92D5E0A9-2A4B-654E-B45F-12DC9073475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spTree>
    <p:extLst>
      <p:ext uri="{BB962C8B-B14F-4D97-AF65-F5344CB8AC3E}">
        <p14:creationId xmlns:p14="http://schemas.microsoft.com/office/powerpoint/2010/main" val="3783942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2">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a:noFill/>
        </p:spPr>
        <p:txBody>
          <a:bodyPr lIns="108000" tIns="108000" rIns="108000" bIns="108000" anchor="ctr"/>
          <a:lstStyle>
            <a:lvl1pPr marL="0" indent="0" algn="ctr">
              <a:buNone/>
              <a:defRPr sz="1100" b="1"/>
            </a:lvl1pPr>
          </a:lstStyle>
          <a:p>
            <a:r>
              <a:rPr lang="en-GB" dirty="0"/>
              <a:t>Click to insert numeral</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Tree>
    <p:extLst>
      <p:ext uri="{BB962C8B-B14F-4D97-AF65-F5344CB8AC3E}">
        <p14:creationId xmlns:p14="http://schemas.microsoft.com/office/powerpoint/2010/main" val="3501239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2 (With Numbers)">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7" name="Text Placeholder 33">
            <a:extLst>
              <a:ext uri="{FF2B5EF4-FFF2-40B4-BE49-F238E27FC236}">
                <a16:creationId xmlns:a16="http://schemas.microsoft.com/office/drawing/2014/main" id="{B6CA6795-4480-CA49-9F4E-1887C0E09C85}"/>
              </a:ext>
            </a:extLst>
          </p:cNvPr>
          <p:cNvSpPr>
            <a:spLocks noGrp="1"/>
          </p:cNvSpPr>
          <p:nvPr>
            <p:ph type="body" sz="quarter" idx="26" hasCustomPrompt="1"/>
          </p:nvPr>
        </p:nvSpPr>
        <p:spPr>
          <a:xfrm>
            <a:off x="1206501"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28" name="Text Placeholder 33">
            <a:extLst>
              <a:ext uri="{FF2B5EF4-FFF2-40B4-BE49-F238E27FC236}">
                <a16:creationId xmlns:a16="http://schemas.microsoft.com/office/drawing/2014/main" id="{D48C9427-18E6-2D47-89DC-3639202E4CEB}"/>
              </a:ext>
            </a:extLst>
          </p:cNvPr>
          <p:cNvSpPr>
            <a:spLocks noGrp="1"/>
          </p:cNvSpPr>
          <p:nvPr>
            <p:ph type="body" sz="quarter" idx="27" hasCustomPrompt="1"/>
          </p:nvPr>
        </p:nvSpPr>
        <p:spPr>
          <a:xfrm>
            <a:off x="1206501"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1" name="Text Placeholder 33">
            <a:extLst>
              <a:ext uri="{FF2B5EF4-FFF2-40B4-BE49-F238E27FC236}">
                <a16:creationId xmlns:a16="http://schemas.microsoft.com/office/drawing/2014/main" id="{06A5F215-F151-034E-AF3D-AF35B301B120}"/>
              </a:ext>
            </a:extLst>
          </p:cNvPr>
          <p:cNvSpPr>
            <a:spLocks noGrp="1"/>
          </p:cNvSpPr>
          <p:nvPr>
            <p:ph type="body" sz="quarter" idx="28" hasCustomPrompt="1"/>
          </p:nvPr>
        </p:nvSpPr>
        <p:spPr>
          <a:xfrm>
            <a:off x="1206501"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2" name="Text Placeholder 33">
            <a:extLst>
              <a:ext uri="{FF2B5EF4-FFF2-40B4-BE49-F238E27FC236}">
                <a16:creationId xmlns:a16="http://schemas.microsoft.com/office/drawing/2014/main" id="{60153B8E-ED50-3249-A6CD-1F4FA54E4B68}"/>
              </a:ext>
            </a:extLst>
          </p:cNvPr>
          <p:cNvSpPr>
            <a:spLocks noGrp="1"/>
          </p:cNvSpPr>
          <p:nvPr>
            <p:ph type="body" sz="quarter" idx="29" hasCustomPrompt="1"/>
          </p:nvPr>
        </p:nvSpPr>
        <p:spPr>
          <a:xfrm>
            <a:off x="1206501"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3" name="Text Placeholder 33">
            <a:extLst>
              <a:ext uri="{FF2B5EF4-FFF2-40B4-BE49-F238E27FC236}">
                <a16:creationId xmlns:a16="http://schemas.microsoft.com/office/drawing/2014/main" id="{BEC4E811-973E-014E-A4D6-0FDE9F8C8E9B}"/>
              </a:ext>
            </a:extLst>
          </p:cNvPr>
          <p:cNvSpPr>
            <a:spLocks noGrp="1"/>
          </p:cNvSpPr>
          <p:nvPr>
            <p:ph type="body" sz="quarter" idx="30" hasCustomPrompt="1"/>
          </p:nvPr>
        </p:nvSpPr>
        <p:spPr>
          <a:xfrm>
            <a:off x="1206501"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4" name="Text Placeholder 33">
            <a:extLst>
              <a:ext uri="{FF2B5EF4-FFF2-40B4-BE49-F238E27FC236}">
                <a16:creationId xmlns:a16="http://schemas.microsoft.com/office/drawing/2014/main" id="{545880B7-02F1-2445-9C2F-DF40D878F2FC}"/>
              </a:ext>
            </a:extLst>
          </p:cNvPr>
          <p:cNvSpPr>
            <a:spLocks noGrp="1"/>
          </p:cNvSpPr>
          <p:nvPr>
            <p:ph type="body" sz="quarter" idx="31" hasCustomPrompt="1"/>
          </p:nvPr>
        </p:nvSpPr>
        <p:spPr>
          <a:xfrm>
            <a:off x="1206501"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5" name="Text Placeholder 33">
            <a:extLst>
              <a:ext uri="{FF2B5EF4-FFF2-40B4-BE49-F238E27FC236}">
                <a16:creationId xmlns:a16="http://schemas.microsoft.com/office/drawing/2014/main" id="{7161B9CC-4DE6-8C49-AFBE-BF6D2843CCFF}"/>
              </a:ext>
            </a:extLst>
          </p:cNvPr>
          <p:cNvSpPr>
            <a:spLocks noGrp="1"/>
          </p:cNvSpPr>
          <p:nvPr>
            <p:ph type="body" sz="quarter" idx="32" hasCustomPrompt="1"/>
          </p:nvPr>
        </p:nvSpPr>
        <p:spPr>
          <a:xfrm>
            <a:off x="1206501"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6" name="Text Placeholder 33">
            <a:extLst>
              <a:ext uri="{FF2B5EF4-FFF2-40B4-BE49-F238E27FC236}">
                <a16:creationId xmlns:a16="http://schemas.microsoft.com/office/drawing/2014/main" id="{FF8D4D53-7461-694B-968C-89AC08E613B5}"/>
              </a:ext>
            </a:extLst>
          </p:cNvPr>
          <p:cNvSpPr>
            <a:spLocks noGrp="1"/>
          </p:cNvSpPr>
          <p:nvPr>
            <p:ph type="body" sz="quarter" idx="33" hasCustomPrompt="1"/>
          </p:nvPr>
        </p:nvSpPr>
        <p:spPr>
          <a:xfrm>
            <a:off x="1206501"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7" name="Text Placeholder 33">
            <a:extLst>
              <a:ext uri="{FF2B5EF4-FFF2-40B4-BE49-F238E27FC236}">
                <a16:creationId xmlns:a16="http://schemas.microsoft.com/office/drawing/2014/main" id="{704F2E1B-0173-D64A-9046-16560532CDB8}"/>
              </a:ext>
            </a:extLst>
          </p:cNvPr>
          <p:cNvSpPr>
            <a:spLocks noGrp="1"/>
          </p:cNvSpPr>
          <p:nvPr>
            <p:ph type="body" sz="quarter" idx="38" hasCustomPrompt="1"/>
          </p:nvPr>
        </p:nvSpPr>
        <p:spPr>
          <a:xfrm>
            <a:off x="5438769" y="1209158"/>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38" name="Text Placeholder 33">
            <a:extLst>
              <a:ext uri="{FF2B5EF4-FFF2-40B4-BE49-F238E27FC236}">
                <a16:creationId xmlns:a16="http://schemas.microsoft.com/office/drawing/2014/main" id="{48B60C69-69FD-E746-B84D-97AD4620070A}"/>
              </a:ext>
            </a:extLst>
          </p:cNvPr>
          <p:cNvSpPr>
            <a:spLocks noGrp="1"/>
          </p:cNvSpPr>
          <p:nvPr>
            <p:ph type="body" sz="quarter" idx="39" hasCustomPrompt="1"/>
          </p:nvPr>
        </p:nvSpPr>
        <p:spPr>
          <a:xfrm>
            <a:off x="5438769" y="1690092"/>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39" name="Text Placeholder 33">
            <a:extLst>
              <a:ext uri="{FF2B5EF4-FFF2-40B4-BE49-F238E27FC236}">
                <a16:creationId xmlns:a16="http://schemas.microsoft.com/office/drawing/2014/main" id="{D3CAEBF7-C54B-B342-99A1-C62067858D97}"/>
              </a:ext>
            </a:extLst>
          </p:cNvPr>
          <p:cNvSpPr>
            <a:spLocks noGrp="1"/>
          </p:cNvSpPr>
          <p:nvPr>
            <p:ph type="body" sz="quarter" idx="40" hasCustomPrompt="1"/>
          </p:nvPr>
        </p:nvSpPr>
        <p:spPr>
          <a:xfrm>
            <a:off x="5438769" y="2057402"/>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0" name="Text Placeholder 33">
            <a:extLst>
              <a:ext uri="{FF2B5EF4-FFF2-40B4-BE49-F238E27FC236}">
                <a16:creationId xmlns:a16="http://schemas.microsoft.com/office/drawing/2014/main" id="{D9B51364-7AEB-B348-BCF9-2B6A10C5A6AA}"/>
              </a:ext>
            </a:extLst>
          </p:cNvPr>
          <p:cNvSpPr>
            <a:spLocks noGrp="1"/>
          </p:cNvSpPr>
          <p:nvPr>
            <p:ph type="body" sz="quarter" idx="41" hasCustomPrompt="1"/>
          </p:nvPr>
        </p:nvSpPr>
        <p:spPr>
          <a:xfrm>
            <a:off x="5438769" y="2538336"/>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1" name="Text Placeholder 33">
            <a:extLst>
              <a:ext uri="{FF2B5EF4-FFF2-40B4-BE49-F238E27FC236}">
                <a16:creationId xmlns:a16="http://schemas.microsoft.com/office/drawing/2014/main" id="{F726E586-FA0E-8845-AE06-5D8670701C7F}"/>
              </a:ext>
            </a:extLst>
          </p:cNvPr>
          <p:cNvSpPr>
            <a:spLocks noGrp="1"/>
          </p:cNvSpPr>
          <p:nvPr>
            <p:ph type="body" sz="quarter" idx="42" hasCustomPrompt="1"/>
          </p:nvPr>
        </p:nvSpPr>
        <p:spPr>
          <a:xfrm>
            <a:off x="5438769" y="2896929"/>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2" name="Text Placeholder 33">
            <a:extLst>
              <a:ext uri="{FF2B5EF4-FFF2-40B4-BE49-F238E27FC236}">
                <a16:creationId xmlns:a16="http://schemas.microsoft.com/office/drawing/2014/main" id="{553C9E91-4D9B-8C44-9C7D-97876BD81B15}"/>
              </a:ext>
            </a:extLst>
          </p:cNvPr>
          <p:cNvSpPr>
            <a:spLocks noGrp="1"/>
          </p:cNvSpPr>
          <p:nvPr>
            <p:ph type="body" sz="quarter" idx="43" hasCustomPrompt="1"/>
          </p:nvPr>
        </p:nvSpPr>
        <p:spPr>
          <a:xfrm>
            <a:off x="5438769" y="3377863"/>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3" name="Text Placeholder 33">
            <a:extLst>
              <a:ext uri="{FF2B5EF4-FFF2-40B4-BE49-F238E27FC236}">
                <a16:creationId xmlns:a16="http://schemas.microsoft.com/office/drawing/2014/main" id="{77754A7B-38BA-6247-856F-10F3DB371C1D}"/>
              </a:ext>
            </a:extLst>
          </p:cNvPr>
          <p:cNvSpPr>
            <a:spLocks noGrp="1"/>
          </p:cNvSpPr>
          <p:nvPr>
            <p:ph type="body" sz="quarter" idx="44" hasCustomPrompt="1"/>
          </p:nvPr>
        </p:nvSpPr>
        <p:spPr>
          <a:xfrm>
            <a:off x="5438769" y="3744654"/>
            <a:ext cx="3346449" cy="443355"/>
          </a:xfrm>
          <a:prstGeom prst="rect">
            <a:avLst/>
          </a:prstGeom>
        </p:spPr>
        <p:txBody>
          <a:bodyPr lIns="72000" tIns="72000" rIns="72000" bIns="72000" anchor="b"/>
          <a:lstStyle>
            <a:lvl1pPr marL="0" indent="0">
              <a:lnSpc>
                <a:spcPct val="110000"/>
              </a:lnSpc>
              <a:spcBef>
                <a:spcPts val="0"/>
              </a:spcBef>
              <a:buNone/>
              <a:defRPr sz="1500" b="1"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44" name="Text Placeholder 33">
            <a:extLst>
              <a:ext uri="{FF2B5EF4-FFF2-40B4-BE49-F238E27FC236}">
                <a16:creationId xmlns:a16="http://schemas.microsoft.com/office/drawing/2014/main" id="{CE27BEAB-6E20-AB4D-AD58-42F70EB85858}"/>
              </a:ext>
            </a:extLst>
          </p:cNvPr>
          <p:cNvSpPr>
            <a:spLocks noGrp="1"/>
          </p:cNvSpPr>
          <p:nvPr>
            <p:ph type="body" sz="quarter" idx="45" hasCustomPrompt="1"/>
          </p:nvPr>
        </p:nvSpPr>
        <p:spPr>
          <a:xfrm>
            <a:off x="5438769" y="4225588"/>
            <a:ext cx="3346449" cy="322858"/>
          </a:xfrm>
          <a:prstGeom prst="rect">
            <a:avLst/>
          </a:prstGeom>
        </p:spPr>
        <p:txBody>
          <a:bodyPr lIns="72000" tIns="72000" rIns="72000" bIns="72000" anchor="t"/>
          <a:lstStyle>
            <a:lvl1pPr marL="0" indent="0">
              <a:lnSpc>
                <a:spcPct val="110000"/>
              </a:lnSpc>
              <a:spcBef>
                <a:spcPts val="0"/>
              </a:spcBef>
              <a:buNone/>
              <a:defRPr sz="7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Sub-heading / introduction text if required</a:t>
            </a:r>
          </a:p>
        </p:txBody>
      </p:sp>
      <p:sp>
        <p:nvSpPr>
          <p:cNvPr id="45" name="Text Placeholder 33">
            <a:extLst>
              <a:ext uri="{FF2B5EF4-FFF2-40B4-BE49-F238E27FC236}">
                <a16:creationId xmlns:a16="http://schemas.microsoft.com/office/drawing/2014/main" id="{CD52E09E-9037-384C-B4F8-CBB715C064AE}"/>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pic>
        <p:nvPicPr>
          <p:cNvPr id="46" name="Picture 45" descr="Logo, icon&#10;&#10;Description automatically generated">
            <a:extLst>
              <a:ext uri="{FF2B5EF4-FFF2-40B4-BE49-F238E27FC236}">
                <a16:creationId xmlns:a16="http://schemas.microsoft.com/office/drawing/2014/main" id="{B9BB3770-502B-2A42-A559-AFCA458276C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64605" y="1209156"/>
            <a:ext cx="803795" cy="803794"/>
          </a:xfrm>
          <a:prstGeom prst="rect">
            <a:avLst/>
          </a:prstGeom>
        </p:spPr>
      </p:pic>
      <p:pic>
        <p:nvPicPr>
          <p:cNvPr id="47" name="Picture 46">
            <a:extLst>
              <a:ext uri="{FF2B5EF4-FFF2-40B4-BE49-F238E27FC236}">
                <a16:creationId xmlns:a16="http://schemas.microsoft.com/office/drawing/2014/main" id="{93BFC48F-C92D-704B-A0DD-BD53338EDF6A}"/>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64605" y="2056881"/>
            <a:ext cx="803795" cy="803794"/>
          </a:xfrm>
          <a:prstGeom prst="rect">
            <a:avLst/>
          </a:prstGeom>
        </p:spPr>
      </p:pic>
      <p:pic>
        <p:nvPicPr>
          <p:cNvPr id="48" name="Picture 47">
            <a:extLst>
              <a:ext uri="{FF2B5EF4-FFF2-40B4-BE49-F238E27FC236}">
                <a16:creationId xmlns:a16="http://schemas.microsoft.com/office/drawing/2014/main" id="{CB8A1D03-2170-D84D-B54F-53E0CCECB4DA}"/>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4605" y="2901431"/>
            <a:ext cx="803795" cy="803794"/>
          </a:xfrm>
          <a:prstGeom prst="rect">
            <a:avLst/>
          </a:prstGeom>
        </p:spPr>
      </p:pic>
      <p:pic>
        <p:nvPicPr>
          <p:cNvPr id="49" name="Picture 48">
            <a:extLst>
              <a:ext uri="{FF2B5EF4-FFF2-40B4-BE49-F238E27FC236}">
                <a16:creationId xmlns:a16="http://schemas.microsoft.com/office/drawing/2014/main" id="{572494F0-6785-F747-AA11-BB0CBAF6583E}"/>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364605" y="3749156"/>
            <a:ext cx="803795" cy="803794"/>
          </a:xfrm>
          <a:prstGeom prst="rect">
            <a:avLst/>
          </a:prstGeom>
        </p:spPr>
      </p:pic>
      <p:pic>
        <p:nvPicPr>
          <p:cNvPr id="50" name="Picture 49">
            <a:extLst>
              <a:ext uri="{FF2B5EF4-FFF2-40B4-BE49-F238E27FC236}">
                <a16:creationId xmlns:a16="http://schemas.microsoft.com/office/drawing/2014/main" id="{5D6ED460-A579-6148-BD71-82AF07EFCC93}"/>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4596881" y="1209156"/>
            <a:ext cx="803795" cy="803794"/>
          </a:xfrm>
          <a:prstGeom prst="rect">
            <a:avLst/>
          </a:prstGeom>
        </p:spPr>
      </p:pic>
      <p:pic>
        <p:nvPicPr>
          <p:cNvPr id="51" name="Picture 50">
            <a:extLst>
              <a:ext uri="{FF2B5EF4-FFF2-40B4-BE49-F238E27FC236}">
                <a16:creationId xmlns:a16="http://schemas.microsoft.com/office/drawing/2014/main" id="{6EEF14CA-24F8-284E-9860-822D8D383AD1}"/>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4596881" y="2056881"/>
            <a:ext cx="803795" cy="803794"/>
          </a:xfrm>
          <a:prstGeom prst="rect">
            <a:avLst/>
          </a:prstGeom>
        </p:spPr>
      </p:pic>
      <p:pic>
        <p:nvPicPr>
          <p:cNvPr id="52" name="Picture 51">
            <a:extLst>
              <a:ext uri="{FF2B5EF4-FFF2-40B4-BE49-F238E27FC236}">
                <a16:creationId xmlns:a16="http://schemas.microsoft.com/office/drawing/2014/main" id="{E00B355B-E2F7-8140-B4BD-5A92F4AD6A0A}"/>
              </a:ext>
            </a:extLst>
          </p:cNvPr>
          <p:cNvPicPr>
            <a:picLocks noChangeAspect="1"/>
          </p:cNvPicPr>
          <p:nvPr userDrawn="1"/>
        </p:nvPicPr>
        <p:blipFill>
          <a:blip r:embed="rId10" cstate="screen">
            <a:extLst>
              <a:ext uri="{28A0092B-C50C-407E-A947-70E740481C1C}">
                <a14:useLocalDpi xmlns:a14="http://schemas.microsoft.com/office/drawing/2010/main"/>
              </a:ext>
            </a:extLst>
          </a:blip>
          <a:srcRect/>
          <a:stretch/>
        </p:blipFill>
        <p:spPr>
          <a:xfrm>
            <a:off x="4596881" y="2901431"/>
            <a:ext cx="803795" cy="803794"/>
          </a:xfrm>
          <a:prstGeom prst="rect">
            <a:avLst/>
          </a:prstGeom>
        </p:spPr>
      </p:pic>
      <p:pic>
        <p:nvPicPr>
          <p:cNvPr id="53" name="Picture 52">
            <a:extLst>
              <a:ext uri="{FF2B5EF4-FFF2-40B4-BE49-F238E27FC236}">
                <a16:creationId xmlns:a16="http://schemas.microsoft.com/office/drawing/2014/main" id="{885B798B-D9EF-D146-981D-74F07960FE72}"/>
              </a:ext>
            </a:extLst>
          </p:cNvPr>
          <p:cNvPicPr>
            <a:picLocks noChangeAspect="1"/>
          </p:cNvPicPr>
          <p:nvPr userDrawn="1"/>
        </p:nvPicPr>
        <p:blipFill>
          <a:blip r:embed="rId11" cstate="screen">
            <a:extLst>
              <a:ext uri="{28A0092B-C50C-407E-A947-70E740481C1C}">
                <a14:useLocalDpi xmlns:a14="http://schemas.microsoft.com/office/drawing/2010/main"/>
              </a:ext>
            </a:extLst>
          </a:blip>
          <a:srcRect/>
          <a:stretch/>
        </p:blipFill>
        <p:spPr>
          <a:xfrm>
            <a:off x="4596881" y="3749156"/>
            <a:ext cx="803795" cy="803794"/>
          </a:xfrm>
          <a:prstGeom prst="rect">
            <a:avLst/>
          </a:prstGeom>
        </p:spPr>
      </p:pic>
    </p:spTree>
    <p:extLst>
      <p:ext uri="{BB962C8B-B14F-4D97-AF65-F5344CB8AC3E}">
        <p14:creationId xmlns:p14="http://schemas.microsoft.com/office/powerpoint/2010/main" val="3195256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s 3">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311811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4">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59862E08-59AB-8C46-8DB4-A548C885E689}"/>
              </a:ext>
            </a:extLst>
          </p:cNvPr>
          <p:cNvSpPr/>
          <p:nvPr userDrawn="1"/>
        </p:nvSpPr>
        <p:spPr>
          <a:xfrm>
            <a:off x="358771" y="1203327"/>
            <a:ext cx="4197101" cy="3349625"/>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solidFill>
            <a:schemeClr val="tx2"/>
          </a:solidFill>
          <a:ln w="12700" cap="flat">
            <a:no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atin typeface="+mn-lt"/>
              </a:defRPr>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bg1"/>
              </a:buClr>
              <a:buFont typeface="+mj-lt"/>
              <a:buAutoNum type="arabicPeriod"/>
              <a:defRPr sz="14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23828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s 5">
    <p:spTree>
      <p:nvGrpSpPr>
        <p:cNvPr id="1" name=""/>
        <p:cNvGrpSpPr/>
        <p:nvPr/>
      </p:nvGrpSpPr>
      <p:grpSpPr>
        <a:xfrm>
          <a:off x="0" y="0"/>
          <a:ext cx="0" cy="0"/>
          <a:chOff x="0" y="0"/>
          <a:chExt cx="0" cy="0"/>
        </a:xfrm>
      </p:grpSpPr>
      <p:sp>
        <p:nvSpPr>
          <p:cNvPr id="9" name="Graphic 17">
            <a:extLst>
              <a:ext uri="{FF2B5EF4-FFF2-40B4-BE49-F238E27FC236}">
                <a16:creationId xmlns:a16="http://schemas.microsoft.com/office/drawing/2014/main" id="{124DA54E-2FAD-1E4F-9492-36CC85D0C42D}"/>
              </a:ext>
            </a:extLst>
          </p:cNvPr>
          <p:cNvSpPr/>
          <p:nvPr userDrawn="1"/>
        </p:nvSpPr>
        <p:spPr>
          <a:xfrm>
            <a:off x="365121" y="1205984"/>
            <a:ext cx="4187831"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4" name="Picture Placeholder 23">
            <a:extLst>
              <a:ext uri="{FF2B5EF4-FFF2-40B4-BE49-F238E27FC236}">
                <a16:creationId xmlns:a16="http://schemas.microsoft.com/office/drawing/2014/main" id="{C81D6B3F-FA0B-A549-B44D-99A063870744}"/>
              </a:ext>
            </a:extLst>
          </p:cNvPr>
          <p:cNvSpPr>
            <a:spLocks noGrp="1"/>
          </p:cNvSpPr>
          <p:nvPr>
            <p:ph type="pic" sz="quarter" idx="10" hasCustomPrompt="1"/>
          </p:nvPr>
        </p:nvSpPr>
        <p:spPr>
          <a:xfrm>
            <a:off x="4591046" y="1205982"/>
            <a:ext cx="4197103" cy="3346968"/>
          </a:xfrm>
          <a:custGeom>
            <a:avLst/>
            <a:gdLst>
              <a:gd name="connsiteX0" fmla="*/ 36099 w 4197102"/>
              <a:gd name="connsiteY0" fmla="*/ 0 h 3346968"/>
              <a:gd name="connsiteX1" fmla="*/ 4161134 w 4197102"/>
              <a:gd name="connsiteY1" fmla="*/ 0 h 3346968"/>
              <a:gd name="connsiteX2" fmla="*/ 4197102 w 4197102"/>
              <a:gd name="connsiteY2" fmla="*/ 35924 h 3346968"/>
              <a:gd name="connsiteX3" fmla="*/ 4197102 w 4197102"/>
              <a:gd name="connsiteY3" fmla="*/ 3310917 h 3346968"/>
              <a:gd name="connsiteX4" fmla="*/ 4161007 w 4197102"/>
              <a:gd name="connsiteY4" fmla="*/ 3346968 h 3346968"/>
              <a:gd name="connsiteX5" fmla="*/ 36099 w 4197102"/>
              <a:gd name="connsiteY5" fmla="*/ 3346968 h 3346968"/>
              <a:gd name="connsiteX6" fmla="*/ 0 w 4197102"/>
              <a:gd name="connsiteY6" fmla="*/ 3310917 h 3346968"/>
              <a:gd name="connsiteX7" fmla="*/ 4 w 4197102"/>
              <a:gd name="connsiteY7" fmla="*/ 3310410 h 3346968"/>
              <a:gd name="connsiteX8" fmla="*/ 4 w 4197102"/>
              <a:gd name="connsiteY8" fmla="*/ 36051 h 3346968"/>
              <a:gd name="connsiteX9" fmla="*/ 36099 w 4197102"/>
              <a:gd name="connsiteY9" fmla="*/ 0 h 334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2" h="3346968">
                <a:moveTo>
                  <a:pt x="36099" y="0"/>
                </a:moveTo>
                <a:lnTo>
                  <a:pt x="4161134" y="0"/>
                </a:lnTo>
                <a:cubicBezTo>
                  <a:pt x="4180999" y="0"/>
                  <a:pt x="4197102" y="16084"/>
                  <a:pt x="4197102" y="35924"/>
                </a:cubicBezTo>
                <a:lnTo>
                  <a:pt x="4197102" y="3310917"/>
                </a:lnTo>
                <a:cubicBezTo>
                  <a:pt x="4197102" y="3330821"/>
                  <a:pt x="4180935" y="3346968"/>
                  <a:pt x="4161007" y="3346968"/>
                </a:cubicBezTo>
                <a:lnTo>
                  <a:pt x="36099" y="3346968"/>
                </a:lnTo>
                <a:cubicBezTo>
                  <a:pt x="16164" y="3346968"/>
                  <a:pt x="2" y="3330834"/>
                  <a:pt x="0" y="3310917"/>
                </a:cubicBezTo>
                <a:cubicBezTo>
                  <a:pt x="0" y="3310752"/>
                  <a:pt x="1" y="3310575"/>
                  <a:pt x="4" y="3310410"/>
                </a:cubicBezTo>
                <a:lnTo>
                  <a:pt x="4" y="36051"/>
                </a:lnTo>
                <a:cubicBezTo>
                  <a:pt x="4" y="16141"/>
                  <a:pt x="16164" y="0"/>
                  <a:pt x="3609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3" y="1203325"/>
            <a:ext cx="4197103" cy="3346968"/>
          </a:xfrm>
          <a:prstGeom prst="rect">
            <a:avLst/>
          </a:prstGeom>
        </p:spPr>
        <p:txBody>
          <a:bodyPr lIns="72000" tIns="72000" rIns="72000" bIns="72000"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51245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s 6">
    <p:spTree>
      <p:nvGrpSpPr>
        <p:cNvPr id="1" name=""/>
        <p:cNvGrpSpPr/>
        <p:nvPr/>
      </p:nvGrpSpPr>
      <p:grpSpPr>
        <a:xfrm>
          <a:off x="0" y="0"/>
          <a:ext cx="0" cy="0"/>
          <a:chOff x="0" y="0"/>
          <a:chExt cx="0" cy="0"/>
        </a:xfrm>
      </p:grpSpPr>
      <p:sp>
        <p:nvSpPr>
          <p:cNvPr id="14" name="Graphic 17">
            <a:extLst>
              <a:ext uri="{FF2B5EF4-FFF2-40B4-BE49-F238E27FC236}">
                <a16:creationId xmlns:a16="http://schemas.microsoft.com/office/drawing/2014/main" id="{972ADEAF-13B6-0D49-B9C9-8E786AE3B192}"/>
              </a:ext>
            </a:extLst>
          </p:cNvPr>
          <p:cNvSpPr/>
          <p:nvPr userDrawn="1"/>
        </p:nvSpPr>
        <p:spPr>
          <a:xfrm>
            <a:off x="365121" y="1205984"/>
            <a:ext cx="5880105" cy="3342267"/>
          </a:xfrm>
          <a:custGeom>
            <a:avLst/>
            <a:gdLst>
              <a:gd name="connsiteX0" fmla="*/ 36099 w 4197101"/>
              <a:gd name="connsiteY0" fmla="*/ 0 h 3342267"/>
              <a:gd name="connsiteX1" fmla="*/ 4161134 w 4197101"/>
              <a:gd name="connsiteY1" fmla="*/ 0 h 3342267"/>
              <a:gd name="connsiteX2" fmla="*/ 4197102 w 4197101"/>
              <a:gd name="connsiteY2" fmla="*/ 35873 h 3342267"/>
              <a:gd name="connsiteX3" fmla="*/ 4197102 w 4197101"/>
              <a:gd name="connsiteY3" fmla="*/ 3306267 h 3342267"/>
              <a:gd name="connsiteX4" fmla="*/ 4161007 w 4197101"/>
              <a:gd name="connsiteY4" fmla="*/ 3342267 h 3342267"/>
              <a:gd name="connsiteX5" fmla="*/ 36099 w 4197101"/>
              <a:gd name="connsiteY5" fmla="*/ 3342267 h 3342267"/>
              <a:gd name="connsiteX6" fmla="*/ 0 w 4197101"/>
              <a:gd name="connsiteY6" fmla="*/ 3306267 h 3342267"/>
              <a:gd name="connsiteX7" fmla="*/ 4 w 4197101"/>
              <a:gd name="connsiteY7" fmla="*/ 3305760 h 3342267"/>
              <a:gd name="connsiteX8" fmla="*/ 4 w 4197101"/>
              <a:gd name="connsiteY8" fmla="*/ 36000 h 3342267"/>
              <a:gd name="connsiteX9" fmla="*/ 36099 w 4197101"/>
              <a:gd name="connsiteY9" fmla="*/ 0 h 3342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97101" h="3342267">
                <a:moveTo>
                  <a:pt x="36099" y="0"/>
                </a:moveTo>
                <a:lnTo>
                  <a:pt x="4161134" y="0"/>
                </a:lnTo>
                <a:cubicBezTo>
                  <a:pt x="4180999" y="0"/>
                  <a:pt x="4197102" y="16061"/>
                  <a:pt x="4197102" y="35873"/>
                </a:cubicBezTo>
                <a:lnTo>
                  <a:pt x="4197102" y="3306267"/>
                </a:lnTo>
                <a:cubicBezTo>
                  <a:pt x="4197102" y="3326143"/>
                  <a:pt x="4180935" y="3342267"/>
                  <a:pt x="4161007" y="3342267"/>
                </a:cubicBezTo>
                <a:lnTo>
                  <a:pt x="36099" y="3342267"/>
                </a:lnTo>
                <a:cubicBezTo>
                  <a:pt x="16164" y="3342267"/>
                  <a:pt x="2" y="3326156"/>
                  <a:pt x="0" y="3306267"/>
                </a:cubicBezTo>
                <a:cubicBezTo>
                  <a:pt x="0" y="3306102"/>
                  <a:pt x="1" y="3305925"/>
                  <a:pt x="4" y="3305760"/>
                </a:cubicBezTo>
                <a:lnTo>
                  <a:pt x="4" y="36000"/>
                </a:lnTo>
                <a:cubicBezTo>
                  <a:pt x="4" y="16118"/>
                  <a:pt x="16164" y="0"/>
                  <a:pt x="36099" y="0"/>
                </a:cubicBezTo>
                <a:close/>
              </a:path>
            </a:pathLst>
          </a:custGeom>
          <a:noFill/>
          <a:ln w="12700" cap="flat">
            <a:solidFill>
              <a:schemeClr val="tx2"/>
            </a:solidFill>
            <a:prstDash val="solid"/>
            <a:miter/>
          </a:ln>
        </p:spPr>
        <p:txBody>
          <a:bodyPr rtlCol="0" anchor="ctr"/>
          <a:lstStyle/>
          <a:p>
            <a:endParaRPr lang="en-GB" sz="1800" dirty="0"/>
          </a:p>
        </p:txBody>
      </p:sp>
      <p:sp>
        <p:nvSpPr>
          <p:cNvPr id="13" name="Picture Placeholder 12">
            <a:extLst>
              <a:ext uri="{FF2B5EF4-FFF2-40B4-BE49-F238E27FC236}">
                <a16:creationId xmlns:a16="http://schemas.microsoft.com/office/drawing/2014/main" id="{445E9B81-4267-3147-8310-91AA8F313576}"/>
              </a:ext>
            </a:extLst>
          </p:cNvPr>
          <p:cNvSpPr>
            <a:spLocks noGrp="1"/>
          </p:cNvSpPr>
          <p:nvPr>
            <p:ph type="pic" sz="quarter" idx="10" hasCustomPrompt="1"/>
          </p:nvPr>
        </p:nvSpPr>
        <p:spPr>
          <a:xfrm>
            <a:off x="6283458" y="1203324"/>
            <a:ext cx="2501908" cy="3349626"/>
          </a:xfrm>
          <a:custGeom>
            <a:avLst/>
            <a:gdLst>
              <a:gd name="connsiteX0" fmla="*/ 35949 w 2501908"/>
              <a:gd name="connsiteY0" fmla="*/ 0 h 3349626"/>
              <a:gd name="connsiteX1" fmla="*/ 2465967 w 2501908"/>
              <a:gd name="connsiteY1" fmla="*/ 0 h 3349626"/>
              <a:gd name="connsiteX2" fmla="*/ 2501908 w 2501908"/>
              <a:gd name="connsiteY2" fmla="*/ 36078 h 3349626"/>
              <a:gd name="connsiteX3" fmla="*/ 2501908 w 2501908"/>
              <a:gd name="connsiteY3" fmla="*/ 3313548 h 3349626"/>
              <a:gd name="connsiteX4" fmla="*/ 2465840 w 2501908"/>
              <a:gd name="connsiteY4" fmla="*/ 3349626 h 3349626"/>
              <a:gd name="connsiteX5" fmla="*/ 35949 w 2501908"/>
              <a:gd name="connsiteY5" fmla="*/ 3349626 h 3349626"/>
              <a:gd name="connsiteX6" fmla="*/ 0 w 2501908"/>
              <a:gd name="connsiteY6" fmla="*/ 3313689 h 3349626"/>
              <a:gd name="connsiteX7" fmla="*/ 8 w 2501908"/>
              <a:gd name="connsiteY7" fmla="*/ 3312914 h 3349626"/>
              <a:gd name="connsiteX8" fmla="*/ 8 w 2501908"/>
              <a:gd name="connsiteY8" fmla="*/ 35951 h 3349626"/>
              <a:gd name="connsiteX9" fmla="*/ 35949 w 2501908"/>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01908" h="3349626">
                <a:moveTo>
                  <a:pt x="35949" y="0"/>
                </a:moveTo>
                <a:lnTo>
                  <a:pt x="2465967" y="0"/>
                </a:lnTo>
                <a:cubicBezTo>
                  <a:pt x="2485843" y="70"/>
                  <a:pt x="2501908" y="16202"/>
                  <a:pt x="2501908" y="36078"/>
                </a:cubicBezTo>
                <a:lnTo>
                  <a:pt x="2501908" y="3313548"/>
                </a:lnTo>
                <a:cubicBezTo>
                  <a:pt x="2501908" y="3333468"/>
                  <a:pt x="2485754" y="3349626"/>
                  <a:pt x="2465840" y="3349626"/>
                </a:cubicBezTo>
                <a:lnTo>
                  <a:pt x="35949" y="3349626"/>
                </a:lnTo>
                <a:cubicBezTo>
                  <a:pt x="16099" y="3349626"/>
                  <a:pt x="4" y="3333544"/>
                  <a:pt x="0" y="3313689"/>
                </a:cubicBezTo>
                <a:cubicBezTo>
                  <a:pt x="0" y="3313421"/>
                  <a:pt x="3" y="3313167"/>
                  <a:pt x="8" y="3312914"/>
                </a:cubicBezTo>
                <a:lnTo>
                  <a:pt x="8" y="35951"/>
                </a:lnTo>
                <a:cubicBezTo>
                  <a:pt x="8" y="16096"/>
                  <a:pt x="16099" y="0"/>
                  <a:pt x="35949"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Contents page</a:t>
            </a:r>
          </a:p>
        </p:txBody>
      </p:sp>
      <p:sp>
        <p:nvSpPr>
          <p:cNvPr id="25" name="Vertical Text Placeholder 28">
            <a:extLst>
              <a:ext uri="{FF2B5EF4-FFF2-40B4-BE49-F238E27FC236}">
                <a16:creationId xmlns:a16="http://schemas.microsoft.com/office/drawing/2014/main" id="{3F0C11A1-228F-C746-918B-34320414109E}"/>
              </a:ext>
            </a:extLst>
          </p:cNvPr>
          <p:cNvSpPr>
            <a:spLocks noGrp="1"/>
          </p:cNvSpPr>
          <p:nvPr>
            <p:ph type="body" orient="vert" sz="quarter" idx="13" hasCustomPrompt="1"/>
          </p:nvPr>
        </p:nvSpPr>
        <p:spPr>
          <a:xfrm rot="10800000">
            <a:off x="8525369"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Text Placeholder 33">
            <a:extLst>
              <a:ext uri="{FF2B5EF4-FFF2-40B4-BE49-F238E27FC236}">
                <a16:creationId xmlns:a16="http://schemas.microsoft.com/office/drawing/2014/main" id="{00D9F6DE-344C-ED41-A252-F44786CBAD17}"/>
              </a:ext>
            </a:extLst>
          </p:cNvPr>
          <p:cNvSpPr>
            <a:spLocks noGrp="1"/>
          </p:cNvSpPr>
          <p:nvPr>
            <p:ph type="body" sz="quarter" idx="27" hasCustomPrompt="1"/>
          </p:nvPr>
        </p:nvSpPr>
        <p:spPr>
          <a:xfrm>
            <a:off x="355212" y="1203325"/>
            <a:ext cx="5890013" cy="3346968"/>
          </a:xfrm>
          <a:prstGeom prst="rect">
            <a:avLst/>
          </a:prstGeom>
        </p:spPr>
        <p:txBody>
          <a:bodyPr lIns="72000" tIns="72000" rIns="72000" bIns="72000" numCol="2" anchor="t"/>
          <a:lstStyle>
            <a:lvl1pPr marL="342891" indent="-342891">
              <a:lnSpc>
                <a:spcPct val="110000"/>
              </a:lnSpc>
              <a:spcBef>
                <a:spcPts val="0"/>
              </a:spcBef>
              <a:spcAft>
                <a:spcPts val="200"/>
              </a:spcAft>
              <a:buClr>
                <a:schemeClr val="tx2"/>
              </a:buClr>
              <a:buFont typeface="+mj-lt"/>
              <a:buAutoNum type="arabicPeriod"/>
              <a:defRPr sz="14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324652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Break 1">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2051233"/>
            <a:ext cx="8428921"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Tree>
    <p:extLst>
      <p:ext uri="{BB962C8B-B14F-4D97-AF65-F5344CB8AC3E}">
        <p14:creationId xmlns:p14="http://schemas.microsoft.com/office/powerpoint/2010/main" val="2036743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Break 2">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3">
            <a:extLst>
              <a:ext uri="{FF2B5EF4-FFF2-40B4-BE49-F238E27FC236}">
                <a16:creationId xmlns:a16="http://schemas.microsoft.com/office/drawing/2014/main" id="{168CB5A3-2D3A-854B-9741-D6777EDE4C45}"/>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solidFill>
                  <a:schemeClr val="bg1"/>
                </a:solidFill>
              </a:defRPr>
            </a:lvl1pPr>
          </a:lstStyle>
          <a:p>
            <a:r>
              <a:rPr lang="en-GB" dirty="0"/>
              <a:t>Click to insert numeral</a:t>
            </a:r>
          </a:p>
        </p:txBody>
      </p:sp>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2051233"/>
            <a:ext cx="4196647" cy="2501717"/>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8" name="Picture Placeholder 7">
            <a:extLst>
              <a:ext uri="{FF2B5EF4-FFF2-40B4-BE49-F238E27FC236}">
                <a16:creationId xmlns:a16="http://schemas.microsoft.com/office/drawing/2014/main" id="{438186B9-8C1A-8745-A329-7353B868CC1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290DADEA-053C-194E-A9D4-867D2956DBE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4226058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3">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1203326"/>
            <a:ext cx="8428921"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Tree>
    <p:extLst>
      <p:ext uri="{BB962C8B-B14F-4D97-AF65-F5344CB8AC3E}">
        <p14:creationId xmlns:p14="http://schemas.microsoft.com/office/powerpoint/2010/main" val="3300522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Break 4">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1203326"/>
            <a:ext cx="4196647" cy="3349624"/>
          </a:xfrm>
          <a:prstGeom prst="rect">
            <a:avLst/>
          </a:prstGeom>
        </p:spPr>
        <p:txBody>
          <a:bodyPr lIns="72000" tIns="72000" rIns="72000" bIns="72000" anchor="t"/>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12.</a:t>
            </a:r>
            <a:br>
              <a:rPr lang="en-GB" dirty="0"/>
            </a:br>
            <a:r>
              <a:rPr lang="en-GB" dirty="0"/>
              <a:t>Section heading</a:t>
            </a:r>
          </a:p>
        </p:txBody>
      </p:sp>
      <p:sp>
        <p:nvSpPr>
          <p:cNvPr id="5" name="Picture Placeholder 4">
            <a:extLst>
              <a:ext uri="{FF2B5EF4-FFF2-40B4-BE49-F238E27FC236}">
                <a16:creationId xmlns:a16="http://schemas.microsoft.com/office/drawing/2014/main" id="{CDF3B5C2-9CAC-E34C-AD16-7FD3FEB1557E}"/>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24E790D9-63AD-1B4A-B46D-66211F0FAC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E09E466A-E1FB-C141-BAEB-1F3DC6A23AAD}"/>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0364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Break 5">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5" y="358777"/>
            <a:ext cx="8428921"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6" name="TextBox 5">
            <a:extLst>
              <a:ext uri="{FF2B5EF4-FFF2-40B4-BE49-F238E27FC236}">
                <a16:creationId xmlns:a16="http://schemas.microsoft.com/office/drawing/2014/main" id="{57149D2A-F092-E94F-B505-7EB0DB22AC8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5341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6">
    <p:bg>
      <p:bgPr>
        <a:solidFill>
          <a:schemeClr val="tx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5285AD5-6FBB-1147-B981-F2E7E02D782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4" name="Text Placeholder 33">
            <a:extLst>
              <a:ext uri="{FF2B5EF4-FFF2-40B4-BE49-F238E27FC236}">
                <a16:creationId xmlns:a16="http://schemas.microsoft.com/office/drawing/2014/main" id="{2A9BB1E7-3A1B-2C4F-BE9D-FD690D55D1E8}"/>
              </a:ext>
            </a:extLst>
          </p:cNvPr>
          <p:cNvSpPr>
            <a:spLocks noGrp="1"/>
          </p:cNvSpPr>
          <p:nvPr>
            <p:ph type="body" sz="quarter" idx="14" hasCustomPrompt="1"/>
          </p:nvPr>
        </p:nvSpPr>
        <p:spPr>
          <a:xfrm>
            <a:off x="356306" y="358777"/>
            <a:ext cx="4196647" cy="4194175"/>
          </a:xfrm>
          <a:prstGeom prst="rect">
            <a:avLst/>
          </a:prstGeom>
        </p:spPr>
        <p:txBody>
          <a:bodyPr lIns="72000" tIns="72000" rIns="72000" bIns="72000" anchor="ctr"/>
          <a:lstStyle>
            <a:lvl1pPr marL="0" indent="0">
              <a:lnSpc>
                <a:spcPct val="110000"/>
              </a:lnSpc>
              <a:spcBef>
                <a:spcPts val="0"/>
              </a:spcBef>
              <a:buNone/>
              <a:defRPr sz="40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Section heading</a:t>
            </a:r>
          </a:p>
        </p:txBody>
      </p:sp>
      <p:sp>
        <p:nvSpPr>
          <p:cNvPr id="5" name="Picture Placeholder 4">
            <a:extLst>
              <a:ext uri="{FF2B5EF4-FFF2-40B4-BE49-F238E27FC236}">
                <a16:creationId xmlns:a16="http://schemas.microsoft.com/office/drawing/2014/main" id="{CCB55E1F-BEA6-EF4F-BE65-AF6723B99503}"/>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6" name="Vertical Text Placeholder 28">
            <a:extLst>
              <a:ext uri="{FF2B5EF4-FFF2-40B4-BE49-F238E27FC236}">
                <a16:creationId xmlns:a16="http://schemas.microsoft.com/office/drawing/2014/main" id="{9CA84FA2-9252-DC49-908F-D43394C53F8A}"/>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sp>
        <p:nvSpPr>
          <p:cNvPr id="8" name="TextBox 7">
            <a:extLst>
              <a:ext uri="{FF2B5EF4-FFF2-40B4-BE49-F238E27FC236}">
                <a16:creationId xmlns:a16="http://schemas.microsoft.com/office/drawing/2014/main" id="{1EE9146B-EC98-E447-834F-7D82FAD9BA50}"/>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4901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in Content 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145217"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922080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in Content 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8395653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in Content 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4591051" y="1203327"/>
            <a:ext cx="419233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2738425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ain Content 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1203327"/>
            <a:ext cx="419417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992085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in Content 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5433761" y="1203327"/>
            <a:ext cx="3349625"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DE65B978-5615-F948-96C6-ECAAE5CCB4E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Tree>
    <p:extLst>
      <p:ext uri="{BB962C8B-B14F-4D97-AF65-F5344CB8AC3E}">
        <p14:creationId xmlns:p14="http://schemas.microsoft.com/office/powerpoint/2010/main" val="2767346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in Content 6">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746249" y="1203327"/>
            <a:ext cx="5038727"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746499" y="1208125"/>
            <a:ext cx="5038727"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noFill/>
          <a:ln w="12692" cap="flat">
            <a:solidFill>
              <a:schemeClr val="tx2"/>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358773"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3448670"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6245159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ain Content 7">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Text Placeholder 2">
            <a:extLst>
              <a:ext uri="{FF2B5EF4-FFF2-40B4-BE49-F238E27FC236}">
                <a16:creationId xmlns:a16="http://schemas.microsoft.com/office/drawing/2014/main" id="{21B427D9-F956-D948-A478-888016C1DDD3}"/>
              </a:ext>
            </a:extLst>
          </p:cNvPr>
          <p:cNvSpPr>
            <a:spLocks noGrp="1"/>
          </p:cNvSpPr>
          <p:nvPr>
            <p:ph type="body" sz="quarter" idx="21"/>
          </p:nvPr>
        </p:nvSpPr>
        <p:spPr>
          <a:xfrm>
            <a:off x="358776" y="1203327"/>
            <a:ext cx="5041648" cy="334962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9" name="Graphic 7">
            <a:extLst>
              <a:ext uri="{FF2B5EF4-FFF2-40B4-BE49-F238E27FC236}">
                <a16:creationId xmlns:a16="http://schemas.microsoft.com/office/drawing/2014/main" id="{F69CDDAC-BFF3-5F4F-8BF0-A58554541ED7}"/>
              </a:ext>
            </a:extLst>
          </p:cNvPr>
          <p:cNvSpPr/>
          <p:nvPr userDrawn="1"/>
        </p:nvSpPr>
        <p:spPr>
          <a:xfrm>
            <a:off x="355854" y="1208125"/>
            <a:ext cx="5044823" cy="3340638"/>
          </a:xfrm>
          <a:custGeom>
            <a:avLst/>
            <a:gdLst>
              <a:gd name="connsiteX0" fmla="*/ 36060 w 5037847"/>
              <a:gd name="connsiteY0" fmla="*/ 0 h 3343815"/>
              <a:gd name="connsiteX1" fmla="*/ 5001920 w 5037847"/>
              <a:gd name="connsiteY1" fmla="*/ 0 h 3343815"/>
              <a:gd name="connsiteX2" fmla="*/ 5037848 w 5037847"/>
              <a:gd name="connsiteY2" fmla="*/ 35890 h 3343815"/>
              <a:gd name="connsiteX3" fmla="*/ 5037848 w 5037847"/>
              <a:gd name="connsiteY3" fmla="*/ 3307799 h 3343815"/>
              <a:gd name="connsiteX4" fmla="*/ 5001793 w 5037847"/>
              <a:gd name="connsiteY4" fmla="*/ 3343815 h 3343815"/>
              <a:gd name="connsiteX5" fmla="*/ 35933 w 5037847"/>
              <a:gd name="connsiteY5" fmla="*/ 3343815 h 3343815"/>
              <a:gd name="connsiteX6" fmla="*/ 0 w 5037847"/>
              <a:gd name="connsiteY6" fmla="*/ 3307926 h 3343815"/>
              <a:gd name="connsiteX7" fmla="*/ 6 w 5037847"/>
              <a:gd name="connsiteY7" fmla="*/ 3307292 h 3343815"/>
              <a:gd name="connsiteX8" fmla="*/ 6 w 5037847"/>
              <a:gd name="connsiteY8" fmla="*/ 36016 h 3343815"/>
              <a:gd name="connsiteX9" fmla="*/ 36060 w 5037847"/>
              <a:gd name="connsiteY9" fmla="*/ 0 h 3343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7847" h="3343815">
                <a:moveTo>
                  <a:pt x="36060" y="0"/>
                </a:moveTo>
                <a:lnTo>
                  <a:pt x="5001920" y="0"/>
                </a:lnTo>
                <a:cubicBezTo>
                  <a:pt x="5021763" y="0"/>
                  <a:pt x="5037848" y="16068"/>
                  <a:pt x="5037848" y="35890"/>
                </a:cubicBezTo>
                <a:lnTo>
                  <a:pt x="5037848" y="3307799"/>
                </a:lnTo>
                <a:cubicBezTo>
                  <a:pt x="5037848" y="3327684"/>
                  <a:pt x="5021700" y="3343815"/>
                  <a:pt x="5001793" y="3343815"/>
                </a:cubicBezTo>
                <a:lnTo>
                  <a:pt x="35933" y="3343815"/>
                </a:lnTo>
                <a:cubicBezTo>
                  <a:pt x="16091" y="3343815"/>
                  <a:pt x="3" y="3327747"/>
                  <a:pt x="0" y="3307926"/>
                </a:cubicBezTo>
                <a:cubicBezTo>
                  <a:pt x="0" y="3307723"/>
                  <a:pt x="2" y="3307507"/>
                  <a:pt x="6" y="3307292"/>
                </a:cubicBezTo>
                <a:lnTo>
                  <a:pt x="6" y="36016"/>
                </a:lnTo>
                <a:cubicBezTo>
                  <a:pt x="6" y="16125"/>
                  <a:pt x="16148" y="0"/>
                  <a:pt x="36060" y="0"/>
                </a:cubicBezTo>
                <a:close/>
              </a:path>
            </a:pathLst>
          </a:custGeom>
          <a:solidFill>
            <a:srgbClr val="E5F5FC"/>
          </a:solidFill>
          <a:ln w="12692" cap="flat">
            <a:solidFill>
              <a:srgbClr val="4FC3F7"/>
            </a:solidFill>
            <a:prstDash val="solid"/>
            <a:miter/>
          </a:ln>
        </p:spPr>
        <p:txBody>
          <a:bodyPr rtlCol="0" anchor="ctr"/>
          <a:lstStyle/>
          <a:p>
            <a:endParaRPr lang="en-GB" sz="1800" dirty="0"/>
          </a:p>
        </p:txBody>
      </p:sp>
      <p:sp>
        <p:nvSpPr>
          <p:cNvPr id="14" name="Picture Placeholder 13">
            <a:extLst>
              <a:ext uri="{FF2B5EF4-FFF2-40B4-BE49-F238E27FC236}">
                <a16:creationId xmlns:a16="http://schemas.microsoft.com/office/drawing/2014/main" id="{7EC822C8-136C-1344-B8FC-C3F59193C58D}"/>
              </a:ext>
            </a:extLst>
          </p:cNvPr>
          <p:cNvSpPr>
            <a:spLocks noGrp="1"/>
          </p:cNvSpPr>
          <p:nvPr>
            <p:ph type="pic" sz="quarter" idx="10" hasCustomPrompt="1"/>
          </p:nvPr>
        </p:nvSpPr>
        <p:spPr>
          <a:xfrm>
            <a:off x="5435221" y="1203327"/>
            <a:ext cx="3349627" cy="3349625"/>
          </a:xfrm>
          <a:custGeom>
            <a:avLst/>
            <a:gdLst>
              <a:gd name="connsiteX0" fmla="*/ 36085 w 3349626"/>
              <a:gd name="connsiteY0" fmla="*/ 0 h 3349625"/>
              <a:gd name="connsiteX1" fmla="*/ 3313674 w 3349626"/>
              <a:gd name="connsiteY1" fmla="*/ 0 h 3349625"/>
              <a:gd name="connsiteX2" fmla="*/ 3349626 w 3349626"/>
              <a:gd name="connsiteY2" fmla="*/ 35952 h 3349625"/>
              <a:gd name="connsiteX3" fmla="*/ 3349626 w 3349626"/>
              <a:gd name="connsiteY3" fmla="*/ 3313546 h 3349625"/>
              <a:gd name="connsiteX4" fmla="*/ 3313547 w 3349626"/>
              <a:gd name="connsiteY4" fmla="*/ 3349625 h 3349625"/>
              <a:gd name="connsiteX5" fmla="*/ 35957 w 3349626"/>
              <a:gd name="connsiteY5" fmla="*/ 3349625 h 3349625"/>
              <a:gd name="connsiteX6" fmla="*/ 0 w 3349626"/>
              <a:gd name="connsiteY6" fmla="*/ 3313673 h 3349625"/>
              <a:gd name="connsiteX7" fmla="*/ 6 w 3349626"/>
              <a:gd name="connsiteY7" fmla="*/ 3313038 h 3349625"/>
              <a:gd name="connsiteX8" fmla="*/ 6 w 3349626"/>
              <a:gd name="connsiteY8" fmla="*/ 36079 h 3349625"/>
              <a:gd name="connsiteX9" fmla="*/ 36085 w 3349626"/>
              <a:gd name="connsiteY9" fmla="*/ 0 h 33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9626" h="3349625">
                <a:moveTo>
                  <a:pt x="36085" y="0"/>
                </a:moveTo>
                <a:lnTo>
                  <a:pt x="3313674" y="0"/>
                </a:lnTo>
                <a:cubicBezTo>
                  <a:pt x="3333531" y="0"/>
                  <a:pt x="3349626" y="16096"/>
                  <a:pt x="3349626" y="35952"/>
                </a:cubicBezTo>
                <a:lnTo>
                  <a:pt x="3349626" y="3313546"/>
                </a:lnTo>
                <a:cubicBezTo>
                  <a:pt x="3349626" y="3333466"/>
                  <a:pt x="3333467" y="3349625"/>
                  <a:pt x="3313547" y="3349625"/>
                </a:cubicBezTo>
                <a:lnTo>
                  <a:pt x="35957" y="3349625"/>
                </a:lnTo>
                <a:cubicBezTo>
                  <a:pt x="16102" y="3349625"/>
                  <a:pt x="3" y="3333530"/>
                  <a:pt x="0" y="3313673"/>
                </a:cubicBezTo>
                <a:cubicBezTo>
                  <a:pt x="0" y="3313470"/>
                  <a:pt x="2" y="3313255"/>
                  <a:pt x="6" y="3313038"/>
                </a:cubicBezTo>
                <a:lnTo>
                  <a:pt x="6" y="36079"/>
                </a:lnTo>
                <a:cubicBezTo>
                  <a:pt x="6" y="16153"/>
                  <a:pt x="16159" y="0"/>
                  <a:pt x="36085"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5" name="Vertical Text Placeholder 28">
            <a:extLst>
              <a:ext uri="{FF2B5EF4-FFF2-40B4-BE49-F238E27FC236}">
                <a16:creationId xmlns:a16="http://schemas.microsoft.com/office/drawing/2014/main" id="{3CFF5BFC-DC49-644B-8249-21F9BE693EF7}"/>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5" name="Text Placeholder 4">
            <a:extLst>
              <a:ext uri="{FF2B5EF4-FFF2-40B4-BE49-F238E27FC236}">
                <a16:creationId xmlns:a16="http://schemas.microsoft.com/office/drawing/2014/main" id="{884B7F0E-E9A4-4C00-B9ED-E7D23ECC13B4}"/>
              </a:ext>
            </a:extLst>
          </p:cNvPr>
          <p:cNvSpPr>
            <a:spLocks noGrp="1"/>
          </p:cNvSpPr>
          <p:nvPr>
            <p:ph type="body" sz="quarter" idx="22" hasCustomPrompt="1"/>
          </p:nvPr>
        </p:nvSpPr>
        <p:spPr>
          <a:xfrm>
            <a:off x="427040" y="1285875"/>
            <a:ext cx="4873625" cy="2649538"/>
          </a:xfrm>
          <a:prstGeom prst="rect">
            <a:avLst/>
          </a:prstGeom>
        </p:spPr>
        <p:txBody>
          <a:bodyPr/>
          <a:lstStyle>
            <a:lvl1pPr marL="0" indent="0">
              <a:buNone/>
              <a:defRPr/>
            </a:lvl1pPr>
          </a:lstStyle>
          <a:p>
            <a:pPr lvl="0"/>
            <a:r>
              <a:rPr lang="en-GB" dirty="0"/>
              <a:t>Insert text here</a:t>
            </a:r>
          </a:p>
        </p:txBody>
      </p:sp>
    </p:spTree>
    <p:extLst>
      <p:ext uri="{BB962C8B-B14F-4D97-AF65-F5344CB8AC3E}">
        <p14:creationId xmlns:p14="http://schemas.microsoft.com/office/powerpoint/2010/main" val="1826363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ain Content 8">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49614E5-7E66-A944-82CF-F8AD186CEFDC}"/>
              </a:ext>
            </a:extLst>
          </p:cNvPr>
          <p:cNvSpPr>
            <a:spLocks noGrp="1"/>
          </p:cNvSpPr>
          <p:nvPr>
            <p:ph type="pic" sz="quarter" idx="19" hasCustomPrompt="1"/>
          </p:nvPr>
        </p:nvSpPr>
        <p:spPr>
          <a:xfrm>
            <a:off x="7975349" y="35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7" name="Picture Placeholder 16">
            <a:extLst>
              <a:ext uri="{FF2B5EF4-FFF2-40B4-BE49-F238E27FC236}">
                <a16:creationId xmlns:a16="http://schemas.microsoft.com/office/drawing/2014/main" id="{B496E644-BAAD-E14D-B622-6203E9288467}"/>
              </a:ext>
            </a:extLst>
          </p:cNvPr>
          <p:cNvSpPr>
            <a:spLocks noGrp="1"/>
          </p:cNvSpPr>
          <p:nvPr>
            <p:ph type="pic" sz="quarter" idx="10" hasCustomPrompt="1"/>
          </p:nvPr>
        </p:nvSpPr>
        <p:spPr>
          <a:xfrm>
            <a:off x="362581" y="1203324"/>
            <a:ext cx="8422647" cy="3349626"/>
          </a:xfrm>
          <a:custGeom>
            <a:avLst/>
            <a:gdLst>
              <a:gd name="connsiteX0" fmla="*/ 36068 w 8422646"/>
              <a:gd name="connsiteY0" fmla="*/ 0 h 3349626"/>
              <a:gd name="connsiteX1" fmla="*/ 8386710 w 8422646"/>
              <a:gd name="connsiteY1" fmla="*/ 0 h 3349626"/>
              <a:gd name="connsiteX2" fmla="*/ 8422646 w 8422646"/>
              <a:gd name="connsiteY2" fmla="*/ 35953 h 3349626"/>
              <a:gd name="connsiteX3" fmla="*/ 8422646 w 8422646"/>
              <a:gd name="connsiteY3" fmla="*/ 3313548 h 3349626"/>
              <a:gd name="connsiteX4" fmla="*/ 8386584 w 8422646"/>
              <a:gd name="connsiteY4" fmla="*/ 3349626 h 3349626"/>
              <a:gd name="connsiteX5" fmla="*/ 35941 w 8422646"/>
              <a:gd name="connsiteY5" fmla="*/ 3349626 h 3349626"/>
              <a:gd name="connsiteX6" fmla="*/ 0 w 8422646"/>
              <a:gd name="connsiteY6" fmla="*/ 3313675 h 3349626"/>
              <a:gd name="connsiteX7" fmla="*/ 6 w 8422646"/>
              <a:gd name="connsiteY7" fmla="*/ 3313040 h 3349626"/>
              <a:gd name="connsiteX8" fmla="*/ 6 w 8422646"/>
              <a:gd name="connsiteY8" fmla="*/ 36079 h 3349626"/>
              <a:gd name="connsiteX9" fmla="*/ 36068 w 8422646"/>
              <a:gd name="connsiteY9" fmla="*/ 0 h 3349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22646" h="3349626">
                <a:moveTo>
                  <a:pt x="36068" y="0"/>
                </a:moveTo>
                <a:lnTo>
                  <a:pt x="8386710" y="0"/>
                </a:lnTo>
                <a:cubicBezTo>
                  <a:pt x="8406558" y="0"/>
                  <a:pt x="8422646" y="16096"/>
                  <a:pt x="8422646" y="35953"/>
                </a:cubicBezTo>
                <a:lnTo>
                  <a:pt x="8422646" y="3313548"/>
                </a:lnTo>
                <a:cubicBezTo>
                  <a:pt x="8422646" y="3333467"/>
                  <a:pt x="8406507" y="3349626"/>
                  <a:pt x="8386584" y="3349626"/>
                </a:cubicBezTo>
                <a:lnTo>
                  <a:pt x="35941" y="3349626"/>
                </a:lnTo>
                <a:cubicBezTo>
                  <a:pt x="16094" y="3349626"/>
                  <a:pt x="3" y="3333530"/>
                  <a:pt x="0" y="3313675"/>
                </a:cubicBezTo>
                <a:cubicBezTo>
                  <a:pt x="0" y="3313471"/>
                  <a:pt x="2" y="3313255"/>
                  <a:pt x="6" y="3313040"/>
                </a:cubicBezTo>
                <a:lnTo>
                  <a:pt x="6" y="36079"/>
                </a:lnTo>
                <a:cubicBezTo>
                  <a:pt x="6" y="16153"/>
                  <a:pt x="16151"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8" name="Vertical Text Placeholder 28">
            <a:extLst>
              <a:ext uri="{FF2B5EF4-FFF2-40B4-BE49-F238E27FC236}">
                <a16:creationId xmlns:a16="http://schemas.microsoft.com/office/drawing/2014/main" id="{3FCABB39-9D8D-E640-87A4-62A455EB4C3C}"/>
              </a:ext>
            </a:extLst>
          </p:cNvPr>
          <p:cNvSpPr>
            <a:spLocks noGrp="1"/>
          </p:cNvSpPr>
          <p:nvPr>
            <p:ph type="body" orient="vert" sz="quarter" idx="13" hasCustomPrompt="1"/>
          </p:nvPr>
        </p:nvSpPr>
        <p:spPr>
          <a:xfrm rot="10800000">
            <a:off x="8525117" y="1203325"/>
            <a:ext cx="259857" cy="3349626"/>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5239524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ain Content 9">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9" name="Picture Placeholder 13">
            <a:extLst>
              <a:ext uri="{FF2B5EF4-FFF2-40B4-BE49-F238E27FC236}">
                <a16:creationId xmlns:a16="http://schemas.microsoft.com/office/drawing/2014/main" id="{6F05C95D-19A8-E64C-872D-C2A513A7681C}"/>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3" name="Picture Placeholder 13">
            <a:extLst>
              <a:ext uri="{FF2B5EF4-FFF2-40B4-BE49-F238E27FC236}">
                <a16:creationId xmlns:a16="http://schemas.microsoft.com/office/drawing/2014/main" id="{CA3F325B-FDB9-D747-9B8C-CA12A7BBD84E}"/>
              </a:ext>
            </a:extLst>
          </p:cNvPr>
          <p:cNvSpPr>
            <a:spLocks noGrp="1"/>
          </p:cNvSpPr>
          <p:nvPr>
            <p:ph type="pic" sz="quarter" idx="22" hasCustomPrompt="1"/>
          </p:nvPr>
        </p:nvSpPr>
        <p:spPr>
          <a:xfrm>
            <a:off x="289877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051050"/>
            <a:ext cx="2501900"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5" name="Picture Placeholder 13">
            <a:extLst>
              <a:ext uri="{FF2B5EF4-FFF2-40B4-BE49-F238E27FC236}">
                <a16:creationId xmlns:a16="http://schemas.microsoft.com/office/drawing/2014/main" id="{503AB388-9ADE-BE47-AB0F-F950B3F6D0DB}"/>
              </a:ext>
            </a:extLst>
          </p:cNvPr>
          <p:cNvSpPr>
            <a:spLocks noGrp="1"/>
          </p:cNvSpPr>
          <p:nvPr>
            <p:ph type="pic" sz="quarter" idx="24" hasCustomPrompt="1"/>
          </p:nvPr>
        </p:nvSpPr>
        <p:spPr>
          <a:xfrm>
            <a:off x="5435604"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Tree>
    <p:extLst>
      <p:ext uri="{BB962C8B-B14F-4D97-AF65-F5344CB8AC3E}">
        <p14:creationId xmlns:p14="http://schemas.microsoft.com/office/powerpoint/2010/main" val="18223194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ain Content 10">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19" name="Picture Placeholder 13">
            <a:extLst>
              <a:ext uri="{FF2B5EF4-FFF2-40B4-BE49-F238E27FC236}">
                <a16:creationId xmlns:a16="http://schemas.microsoft.com/office/drawing/2014/main" id="{22A1BD2D-D47F-B84F-BBA5-6F0BBB39D0D5}"/>
              </a:ext>
            </a:extLst>
          </p:cNvPr>
          <p:cNvSpPr>
            <a:spLocks noGrp="1"/>
          </p:cNvSpPr>
          <p:nvPr>
            <p:ph type="pic" sz="quarter" idx="20" hasCustomPrompt="1"/>
          </p:nvPr>
        </p:nvSpPr>
        <p:spPr>
          <a:xfrm>
            <a:off x="358780"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0" name="Picture Placeholder 13">
            <a:extLst>
              <a:ext uri="{FF2B5EF4-FFF2-40B4-BE49-F238E27FC236}">
                <a16:creationId xmlns:a16="http://schemas.microsoft.com/office/drawing/2014/main" id="{3DFC4549-4817-664A-A5D9-178C8D9D2BB5}"/>
              </a:ext>
            </a:extLst>
          </p:cNvPr>
          <p:cNvSpPr>
            <a:spLocks noGrp="1"/>
          </p:cNvSpPr>
          <p:nvPr>
            <p:ph type="pic" sz="quarter" idx="21" hasCustomPrompt="1"/>
          </p:nvPr>
        </p:nvSpPr>
        <p:spPr>
          <a:xfrm>
            <a:off x="358780"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3" name="Picture Placeholder 13">
            <a:extLst>
              <a:ext uri="{FF2B5EF4-FFF2-40B4-BE49-F238E27FC236}">
                <a16:creationId xmlns:a16="http://schemas.microsoft.com/office/drawing/2014/main" id="{7E312640-719D-6D46-9153-EA5EC87DF322}"/>
              </a:ext>
            </a:extLst>
          </p:cNvPr>
          <p:cNvSpPr>
            <a:spLocks noGrp="1"/>
          </p:cNvSpPr>
          <p:nvPr>
            <p:ph type="pic" sz="quarter" idx="34" hasCustomPrompt="1"/>
          </p:nvPr>
        </p:nvSpPr>
        <p:spPr>
          <a:xfrm>
            <a:off x="4591048"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6" name="Picture Placeholder 13">
            <a:extLst>
              <a:ext uri="{FF2B5EF4-FFF2-40B4-BE49-F238E27FC236}">
                <a16:creationId xmlns:a16="http://schemas.microsoft.com/office/drawing/2014/main" id="{6D527B13-819E-584F-975A-4F2D124D499B}"/>
              </a:ext>
            </a:extLst>
          </p:cNvPr>
          <p:cNvSpPr>
            <a:spLocks noGrp="1"/>
          </p:cNvSpPr>
          <p:nvPr>
            <p:ph type="pic" sz="quarter" idx="35" hasCustomPrompt="1"/>
          </p:nvPr>
        </p:nvSpPr>
        <p:spPr>
          <a:xfrm>
            <a:off x="4591048" y="2052379"/>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9" name="Picture Placeholder 13">
            <a:extLst>
              <a:ext uri="{FF2B5EF4-FFF2-40B4-BE49-F238E27FC236}">
                <a16:creationId xmlns:a16="http://schemas.microsoft.com/office/drawing/2014/main" id="{9BE270BF-D668-5645-A36D-7EDF49C4C06F}"/>
              </a:ext>
            </a:extLst>
          </p:cNvPr>
          <p:cNvSpPr>
            <a:spLocks noGrp="1"/>
          </p:cNvSpPr>
          <p:nvPr>
            <p:ph type="pic" sz="quarter" idx="36" hasCustomPrompt="1"/>
          </p:nvPr>
        </p:nvSpPr>
        <p:spPr>
          <a:xfrm>
            <a:off x="4591048" y="28969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0" name="Picture Placeholder 13">
            <a:extLst>
              <a:ext uri="{FF2B5EF4-FFF2-40B4-BE49-F238E27FC236}">
                <a16:creationId xmlns:a16="http://schemas.microsoft.com/office/drawing/2014/main" id="{2D568162-B686-EE4D-8F62-767815F62930}"/>
              </a:ext>
            </a:extLst>
          </p:cNvPr>
          <p:cNvSpPr>
            <a:spLocks noGrp="1"/>
          </p:cNvSpPr>
          <p:nvPr>
            <p:ph type="pic" sz="quarter" idx="37" hasCustomPrompt="1"/>
          </p:nvPr>
        </p:nvSpPr>
        <p:spPr>
          <a:xfrm>
            <a:off x="4591048"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5" name="Text Placeholder 2">
            <a:extLst>
              <a:ext uri="{FF2B5EF4-FFF2-40B4-BE49-F238E27FC236}">
                <a16:creationId xmlns:a16="http://schemas.microsoft.com/office/drawing/2014/main" id="{4BAE0335-3DF8-744D-942E-3783BAE1AB97}"/>
              </a:ext>
            </a:extLst>
          </p:cNvPr>
          <p:cNvSpPr>
            <a:spLocks noGrp="1"/>
          </p:cNvSpPr>
          <p:nvPr>
            <p:ph type="body" sz="quarter" idx="46"/>
          </p:nvPr>
        </p:nvSpPr>
        <p:spPr>
          <a:xfrm>
            <a:off x="12065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6" name="Text Placeholder 2">
            <a:extLst>
              <a:ext uri="{FF2B5EF4-FFF2-40B4-BE49-F238E27FC236}">
                <a16:creationId xmlns:a16="http://schemas.microsoft.com/office/drawing/2014/main" id="{76B69B21-FAB9-B548-AA71-166927105035}"/>
              </a:ext>
            </a:extLst>
          </p:cNvPr>
          <p:cNvSpPr>
            <a:spLocks noGrp="1"/>
          </p:cNvSpPr>
          <p:nvPr>
            <p:ph type="body" sz="quarter" idx="47"/>
          </p:nvPr>
        </p:nvSpPr>
        <p:spPr>
          <a:xfrm>
            <a:off x="12065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7" name="Text Placeholder 2">
            <a:extLst>
              <a:ext uri="{FF2B5EF4-FFF2-40B4-BE49-F238E27FC236}">
                <a16:creationId xmlns:a16="http://schemas.microsoft.com/office/drawing/2014/main" id="{C961A351-BA7F-F248-BA1C-FE8F5B41865C}"/>
              </a:ext>
            </a:extLst>
          </p:cNvPr>
          <p:cNvSpPr>
            <a:spLocks noGrp="1"/>
          </p:cNvSpPr>
          <p:nvPr>
            <p:ph type="body" sz="quarter" idx="48"/>
          </p:nvPr>
        </p:nvSpPr>
        <p:spPr>
          <a:xfrm>
            <a:off x="12065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8" name="Text Placeholder 2">
            <a:extLst>
              <a:ext uri="{FF2B5EF4-FFF2-40B4-BE49-F238E27FC236}">
                <a16:creationId xmlns:a16="http://schemas.microsoft.com/office/drawing/2014/main" id="{86B0B60C-CFAC-F944-A5B6-28DE2B47CCFC}"/>
              </a:ext>
            </a:extLst>
          </p:cNvPr>
          <p:cNvSpPr>
            <a:spLocks noGrp="1"/>
          </p:cNvSpPr>
          <p:nvPr>
            <p:ph type="body" sz="quarter" idx="49"/>
          </p:nvPr>
        </p:nvSpPr>
        <p:spPr>
          <a:xfrm>
            <a:off x="12065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49" name="Text Placeholder 2">
            <a:extLst>
              <a:ext uri="{FF2B5EF4-FFF2-40B4-BE49-F238E27FC236}">
                <a16:creationId xmlns:a16="http://schemas.microsoft.com/office/drawing/2014/main" id="{0DA78130-F0D8-4E48-A7BD-9C43E0D28921}"/>
              </a:ext>
            </a:extLst>
          </p:cNvPr>
          <p:cNvSpPr>
            <a:spLocks noGrp="1"/>
          </p:cNvSpPr>
          <p:nvPr>
            <p:ph type="body" sz="quarter" idx="50"/>
          </p:nvPr>
        </p:nvSpPr>
        <p:spPr>
          <a:xfrm>
            <a:off x="5435601" y="1204655"/>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0" name="Text Placeholder 2">
            <a:extLst>
              <a:ext uri="{FF2B5EF4-FFF2-40B4-BE49-F238E27FC236}">
                <a16:creationId xmlns:a16="http://schemas.microsoft.com/office/drawing/2014/main" id="{D9B24B1E-1B97-9D4D-A7F6-7881BCE6C88C}"/>
              </a:ext>
            </a:extLst>
          </p:cNvPr>
          <p:cNvSpPr>
            <a:spLocks noGrp="1"/>
          </p:cNvSpPr>
          <p:nvPr>
            <p:ph type="body" sz="quarter" idx="51"/>
          </p:nvPr>
        </p:nvSpPr>
        <p:spPr>
          <a:xfrm>
            <a:off x="5435601" y="205370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1" name="Text Placeholder 2">
            <a:extLst>
              <a:ext uri="{FF2B5EF4-FFF2-40B4-BE49-F238E27FC236}">
                <a16:creationId xmlns:a16="http://schemas.microsoft.com/office/drawing/2014/main" id="{7411A668-540E-6440-B3EA-3775F6B9474E}"/>
              </a:ext>
            </a:extLst>
          </p:cNvPr>
          <p:cNvSpPr>
            <a:spLocks noGrp="1"/>
          </p:cNvSpPr>
          <p:nvPr>
            <p:ph type="body" sz="quarter" idx="52"/>
          </p:nvPr>
        </p:nvSpPr>
        <p:spPr>
          <a:xfrm>
            <a:off x="5435601" y="2898257"/>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2" name="Text Placeholder 2">
            <a:extLst>
              <a:ext uri="{FF2B5EF4-FFF2-40B4-BE49-F238E27FC236}">
                <a16:creationId xmlns:a16="http://schemas.microsoft.com/office/drawing/2014/main" id="{76CD5C6C-1AAC-9C44-9F79-3E1505FB7C96}"/>
              </a:ext>
            </a:extLst>
          </p:cNvPr>
          <p:cNvSpPr>
            <a:spLocks noGrp="1"/>
          </p:cNvSpPr>
          <p:nvPr>
            <p:ph type="body" sz="quarter" idx="53"/>
          </p:nvPr>
        </p:nvSpPr>
        <p:spPr>
          <a:xfrm>
            <a:off x="5435601" y="3745982"/>
            <a:ext cx="3346449" cy="808297"/>
          </a:xfrm>
          <a:prstGeom prst="rect">
            <a:avLst/>
          </a:prstGeom>
        </p:spPr>
        <p:txBody>
          <a:bodyPr lIns="72000" tIns="72000" rIns="72000" bIns="72000" anchor="ctr"/>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53" name="Graphic 52">
            <a:extLst>
              <a:ext uri="{FF2B5EF4-FFF2-40B4-BE49-F238E27FC236}">
                <a16:creationId xmlns:a16="http://schemas.microsoft.com/office/drawing/2014/main" id="{BA2AB67D-8DC8-F046-AB04-3470FE5761E9}"/>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2324405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ain Content 11">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8" name="Picture Placeholder 13">
            <a:extLst>
              <a:ext uri="{FF2B5EF4-FFF2-40B4-BE49-F238E27FC236}">
                <a16:creationId xmlns:a16="http://schemas.microsoft.com/office/drawing/2014/main" id="{3424B53A-428D-584C-8801-C74DB01564D8}"/>
              </a:ext>
            </a:extLst>
          </p:cNvPr>
          <p:cNvSpPr>
            <a:spLocks noGrp="1"/>
          </p:cNvSpPr>
          <p:nvPr>
            <p:ph type="pic" sz="quarter" idx="19" hasCustomPrompt="1"/>
          </p:nvPr>
        </p:nvSpPr>
        <p:spPr>
          <a:xfrm>
            <a:off x="358780"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1" name="Picture Placeholder 13">
            <a:extLst>
              <a:ext uri="{FF2B5EF4-FFF2-40B4-BE49-F238E27FC236}">
                <a16:creationId xmlns:a16="http://schemas.microsoft.com/office/drawing/2014/main" id="{44BF00BE-CD8E-3447-89CA-434C99C4F8AF}"/>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sp>
        <p:nvSpPr>
          <p:cNvPr id="24" name="Picture Placeholder 13">
            <a:extLst>
              <a:ext uri="{FF2B5EF4-FFF2-40B4-BE49-F238E27FC236}">
                <a16:creationId xmlns:a16="http://schemas.microsoft.com/office/drawing/2014/main" id="{C1AC6098-B31D-BC45-A4AC-96EDE1B83924}"/>
              </a:ext>
            </a:extLst>
          </p:cNvPr>
          <p:cNvSpPr>
            <a:spLocks noGrp="1"/>
          </p:cNvSpPr>
          <p:nvPr>
            <p:ph type="pic" sz="quarter" idx="23" hasCustomPrompt="1"/>
          </p:nvPr>
        </p:nvSpPr>
        <p:spPr>
          <a:xfrm>
            <a:off x="12065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5" name="Picture Placeholder 13">
            <a:extLst>
              <a:ext uri="{FF2B5EF4-FFF2-40B4-BE49-F238E27FC236}">
                <a16:creationId xmlns:a16="http://schemas.microsoft.com/office/drawing/2014/main" id="{79EFE7F2-A49D-E74F-B947-8A0A16B22BE5}"/>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7" name="Picture Placeholder 13">
            <a:extLst>
              <a:ext uri="{FF2B5EF4-FFF2-40B4-BE49-F238E27FC236}">
                <a16:creationId xmlns:a16="http://schemas.microsoft.com/office/drawing/2014/main" id="{F3231A4E-261F-3841-B3A0-63FDF621A649}"/>
              </a:ext>
            </a:extLst>
          </p:cNvPr>
          <p:cNvSpPr>
            <a:spLocks noGrp="1"/>
          </p:cNvSpPr>
          <p:nvPr>
            <p:ph type="pic" sz="quarter" idx="25" hasCustomPrompt="1"/>
          </p:nvPr>
        </p:nvSpPr>
        <p:spPr>
          <a:xfrm>
            <a:off x="71278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28" name="Picture Placeholder 13">
            <a:extLst>
              <a:ext uri="{FF2B5EF4-FFF2-40B4-BE49-F238E27FC236}">
                <a16:creationId xmlns:a16="http://schemas.microsoft.com/office/drawing/2014/main" id="{CC74147F-DF20-274D-9817-132FE94CEB31}"/>
              </a:ext>
            </a:extLst>
          </p:cNvPr>
          <p:cNvSpPr>
            <a:spLocks noGrp="1"/>
          </p:cNvSpPr>
          <p:nvPr>
            <p:ph type="pic" sz="quarter" idx="26" hasCustomPrompt="1"/>
          </p:nvPr>
        </p:nvSpPr>
        <p:spPr>
          <a:xfrm>
            <a:off x="628332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1" name="Picture Placeholder 13">
            <a:extLst>
              <a:ext uri="{FF2B5EF4-FFF2-40B4-BE49-F238E27FC236}">
                <a16:creationId xmlns:a16="http://schemas.microsoft.com/office/drawing/2014/main" id="{E744A361-4C1F-2D4E-A000-9E6350E3BCE6}"/>
              </a:ext>
            </a:extLst>
          </p:cNvPr>
          <p:cNvSpPr>
            <a:spLocks noGrp="1"/>
          </p:cNvSpPr>
          <p:nvPr>
            <p:ph type="pic" sz="quarter" idx="27" hasCustomPrompt="1"/>
          </p:nvPr>
        </p:nvSpPr>
        <p:spPr>
          <a:xfrm>
            <a:off x="5435601"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2" name="Picture Placeholder 13">
            <a:extLst>
              <a:ext uri="{FF2B5EF4-FFF2-40B4-BE49-F238E27FC236}">
                <a16:creationId xmlns:a16="http://schemas.microsoft.com/office/drawing/2014/main" id="{72F198D7-EA44-534A-B6EF-4595048C7C84}"/>
              </a:ext>
            </a:extLst>
          </p:cNvPr>
          <p:cNvSpPr>
            <a:spLocks noGrp="1"/>
          </p:cNvSpPr>
          <p:nvPr>
            <p:ph type="pic" sz="quarter" idx="28" hasCustomPrompt="1"/>
          </p:nvPr>
        </p:nvSpPr>
        <p:spPr>
          <a:xfrm>
            <a:off x="2051052"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3" name="Picture Placeholder 13">
            <a:extLst>
              <a:ext uri="{FF2B5EF4-FFF2-40B4-BE49-F238E27FC236}">
                <a16:creationId xmlns:a16="http://schemas.microsoft.com/office/drawing/2014/main" id="{EF5DB763-A878-3143-8F8E-F70EC25F09F3}"/>
              </a:ext>
            </a:extLst>
          </p:cNvPr>
          <p:cNvSpPr>
            <a:spLocks noGrp="1"/>
          </p:cNvSpPr>
          <p:nvPr>
            <p:ph type="pic" sz="quarter" idx="29" hasCustomPrompt="1"/>
          </p:nvPr>
        </p:nvSpPr>
        <p:spPr>
          <a:xfrm>
            <a:off x="7978525"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4" name="Graphic 21">
            <a:extLst>
              <a:ext uri="{FF2B5EF4-FFF2-40B4-BE49-F238E27FC236}">
                <a16:creationId xmlns:a16="http://schemas.microsoft.com/office/drawing/2014/main" id="{101E9D52-2019-3C4B-AE0C-4A71076C329A}"/>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5" name="Graphic 21">
            <a:extLst>
              <a:ext uri="{FF2B5EF4-FFF2-40B4-BE49-F238E27FC236}">
                <a16:creationId xmlns:a16="http://schemas.microsoft.com/office/drawing/2014/main" id="{BF70A9F6-D37B-5E4D-B5F7-60FAE518BB7C}"/>
              </a:ext>
            </a:extLst>
          </p:cNvPr>
          <p:cNvSpPr/>
          <p:nvPr userDrawn="1"/>
        </p:nvSpPr>
        <p:spPr>
          <a:xfrm>
            <a:off x="2054226" y="1206499"/>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1"/>
          </a:solidFill>
          <a:ln w="12676" cap="flat">
            <a:noFill/>
            <a:prstDash val="solid"/>
            <a:miter/>
          </a:ln>
        </p:spPr>
        <p:txBody>
          <a:bodyPr rtlCol="0" anchor="ctr"/>
          <a:lstStyle/>
          <a:p>
            <a:endParaRPr lang="en-GB" sz="1800" dirty="0"/>
          </a:p>
        </p:txBody>
      </p:sp>
      <p:sp>
        <p:nvSpPr>
          <p:cNvPr id="36" name="Graphic 21">
            <a:extLst>
              <a:ext uri="{FF2B5EF4-FFF2-40B4-BE49-F238E27FC236}">
                <a16:creationId xmlns:a16="http://schemas.microsoft.com/office/drawing/2014/main" id="{5500070D-5543-F541-B202-167A172FA6C3}"/>
              </a:ext>
            </a:extLst>
          </p:cNvPr>
          <p:cNvSpPr/>
          <p:nvPr userDrawn="1"/>
        </p:nvSpPr>
        <p:spPr>
          <a:xfrm>
            <a:off x="3746502"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37" name="Graphic 11">
            <a:extLst>
              <a:ext uri="{FF2B5EF4-FFF2-40B4-BE49-F238E27FC236}">
                <a16:creationId xmlns:a16="http://schemas.microsoft.com/office/drawing/2014/main" id="{FE7A6FA4-5082-1D48-85BC-D6CDB5B593EA}"/>
              </a:ext>
            </a:extLst>
          </p:cNvPr>
          <p:cNvSpPr/>
          <p:nvPr userDrawn="1"/>
        </p:nvSpPr>
        <p:spPr>
          <a:xfrm>
            <a:off x="1207891"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38" name="Graphic 9">
            <a:extLst>
              <a:ext uri="{FF2B5EF4-FFF2-40B4-BE49-F238E27FC236}">
                <a16:creationId xmlns:a16="http://schemas.microsoft.com/office/drawing/2014/main" id="{01C4082D-99A1-A144-B8C0-AA6C7BFD6A7A}"/>
              </a:ext>
            </a:extLst>
          </p:cNvPr>
          <p:cNvSpPr/>
          <p:nvPr userDrawn="1"/>
        </p:nvSpPr>
        <p:spPr>
          <a:xfrm>
            <a:off x="4591052" y="120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85431E"/>
          </a:solidFill>
          <a:ln w="12668" cap="flat">
            <a:noFill/>
            <a:prstDash val="solid"/>
            <a:miter/>
          </a:ln>
        </p:spPr>
        <p:txBody>
          <a:bodyPr rtlCol="0" anchor="ctr"/>
          <a:lstStyle/>
          <a:p>
            <a:endParaRPr lang="en-GB" sz="1800" dirty="0"/>
          </a:p>
        </p:txBody>
      </p:sp>
      <p:sp>
        <p:nvSpPr>
          <p:cNvPr id="39" name="Graphic 21">
            <a:extLst>
              <a:ext uri="{FF2B5EF4-FFF2-40B4-BE49-F238E27FC236}">
                <a16:creationId xmlns:a16="http://schemas.microsoft.com/office/drawing/2014/main" id="{4109C692-CDB8-F64D-A793-492A2F4972C3}"/>
              </a:ext>
            </a:extLst>
          </p:cNvPr>
          <p:cNvSpPr/>
          <p:nvPr userDrawn="1"/>
        </p:nvSpPr>
        <p:spPr>
          <a:xfrm>
            <a:off x="7131051" y="2052117"/>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rgbClr val="84BD00"/>
          </a:solidFill>
          <a:ln w="12676" cap="flat">
            <a:noFill/>
            <a:prstDash val="solid"/>
            <a:miter/>
          </a:ln>
        </p:spPr>
        <p:txBody>
          <a:bodyPr rtlCol="0" anchor="ctr"/>
          <a:lstStyle/>
          <a:p>
            <a:endParaRPr lang="en-GB" sz="1800" dirty="0"/>
          </a:p>
        </p:txBody>
      </p:sp>
      <p:sp>
        <p:nvSpPr>
          <p:cNvPr id="40" name="Graphic 9">
            <a:extLst>
              <a:ext uri="{FF2B5EF4-FFF2-40B4-BE49-F238E27FC236}">
                <a16:creationId xmlns:a16="http://schemas.microsoft.com/office/drawing/2014/main" id="{158D5DD3-C34E-F64C-A852-A40F0595C0AC}"/>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1" name="Picture Placeholder 13">
            <a:extLst>
              <a:ext uri="{FF2B5EF4-FFF2-40B4-BE49-F238E27FC236}">
                <a16:creationId xmlns:a16="http://schemas.microsoft.com/office/drawing/2014/main" id="{3E08AEB5-CF18-4B44-94B8-F942DCCAF34D}"/>
              </a:ext>
            </a:extLst>
          </p:cNvPr>
          <p:cNvSpPr>
            <a:spLocks noGrp="1"/>
          </p:cNvSpPr>
          <p:nvPr>
            <p:ph type="pic" sz="quarter" idx="30" hasCustomPrompt="1"/>
          </p:nvPr>
        </p:nvSpPr>
        <p:spPr>
          <a:xfrm>
            <a:off x="2898777" y="289877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44" name="Picture Placeholder 13">
            <a:extLst>
              <a:ext uri="{FF2B5EF4-FFF2-40B4-BE49-F238E27FC236}">
                <a16:creationId xmlns:a16="http://schemas.microsoft.com/office/drawing/2014/main" id="{96BB1A3C-FC85-634D-B35A-441175173DFD}"/>
              </a:ext>
            </a:extLst>
          </p:cNvPr>
          <p:cNvSpPr>
            <a:spLocks noGrp="1"/>
          </p:cNvSpPr>
          <p:nvPr>
            <p:ph type="pic" sz="quarter" idx="33" hasCustomPrompt="1"/>
          </p:nvPr>
        </p:nvSpPr>
        <p:spPr>
          <a:xfrm>
            <a:off x="797560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4" name="Text Placeholder 2">
            <a:extLst>
              <a:ext uri="{FF2B5EF4-FFF2-40B4-BE49-F238E27FC236}">
                <a16:creationId xmlns:a16="http://schemas.microsoft.com/office/drawing/2014/main" id="{D22D6F92-EDB8-B042-9C97-8AF94C4F8B47}"/>
              </a:ext>
            </a:extLst>
          </p:cNvPr>
          <p:cNvSpPr>
            <a:spLocks noGrp="1"/>
          </p:cNvSpPr>
          <p:nvPr>
            <p:ph type="body" sz="quarter" idx="20"/>
          </p:nvPr>
        </p:nvSpPr>
        <p:spPr>
          <a:xfrm>
            <a:off x="358776" y="2051052"/>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8CE7E5D5-22E9-2B47-BC9C-5F66D5A8573D}"/>
              </a:ext>
            </a:extLst>
          </p:cNvPr>
          <p:cNvSpPr>
            <a:spLocks noGrp="1"/>
          </p:cNvSpPr>
          <p:nvPr>
            <p:ph type="body" sz="quarter" idx="35"/>
          </p:nvPr>
        </p:nvSpPr>
        <p:spPr>
          <a:xfrm>
            <a:off x="2054227" y="1206500"/>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6" name="Text Placeholder 2">
            <a:extLst>
              <a:ext uri="{FF2B5EF4-FFF2-40B4-BE49-F238E27FC236}">
                <a16:creationId xmlns:a16="http://schemas.microsoft.com/office/drawing/2014/main" id="{B0BF2E39-E1A3-3444-9368-6F08459FEC8D}"/>
              </a:ext>
            </a:extLst>
          </p:cNvPr>
          <p:cNvSpPr>
            <a:spLocks noGrp="1"/>
          </p:cNvSpPr>
          <p:nvPr>
            <p:ph type="body" sz="quarter" idx="36"/>
          </p:nvPr>
        </p:nvSpPr>
        <p:spPr>
          <a:xfrm>
            <a:off x="3746500"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7" name="Text Placeholder 2">
            <a:extLst>
              <a:ext uri="{FF2B5EF4-FFF2-40B4-BE49-F238E27FC236}">
                <a16:creationId xmlns:a16="http://schemas.microsoft.com/office/drawing/2014/main" id="{8E1099B0-A217-8D41-9562-D9295932E5B9}"/>
              </a:ext>
            </a:extLst>
          </p:cNvPr>
          <p:cNvSpPr>
            <a:spLocks noGrp="1"/>
          </p:cNvSpPr>
          <p:nvPr>
            <p:ph type="body" sz="quarter" idx="37"/>
          </p:nvPr>
        </p:nvSpPr>
        <p:spPr>
          <a:xfrm>
            <a:off x="4591051" y="120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8" name="Text Placeholder 2">
            <a:extLst>
              <a:ext uri="{FF2B5EF4-FFF2-40B4-BE49-F238E27FC236}">
                <a16:creationId xmlns:a16="http://schemas.microsoft.com/office/drawing/2014/main" id="{196138E4-EF1B-3341-8183-960F2EB34F73}"/>
              </a:ext>
            </a:extLst>
          </p:cNvPr>
          <p:cNvSpPr>
            <a:spLocks noGrp="1"/>
          </p:cNvSpPr>
          <p:nvPr>
            <p:ph type="body" sz="quarter" idx="38"/>
          </p:nvPr>
        </p:nvSpPr>
        <p:spPr>
          <a:xfrm>
            <a:off x="7129463" y="2053706"/>
            <a:ext cx="1657349" cy="1654175"/>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9" name="Text Placeholder 2">
            <a:extLst>
              <a:ext uri="{FF2B5EF4-FFF2-40B4-BE49-F238E27FC236}">
                <a16:creationId xmlns:a16="http://schemas.microsoft.com/office/drawing/2014/main" id="{66FE175A-8B9E-E64E-85B7-332522C36D9A}"/>
              </a:ext>
            </a:extLst>
          </p:cNvPr>
          <p:cNvSpPr>
            <a:spLocks noGrp="1"/>
          </p:cNvSpPr>
          <p:nvPr>
            <p:ph type="body" sz="quarter" idx="39"/>
          </p:nvPr>
        </p:nvSpPr>
        <p:spPr>
          <a:xfrm>
            <a:off x="5435601" y="3746501"/>
            <a:ext cx="2501900"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60" name="Text Placeholder 2">
            <a:extLst>
              <a:ext uri="{FF2B5EF4-FFF2-40B4-BE49-F238E27FC236}">
                <a16:creationId xmlns:a16="http://schemas.microsoft.com/office/drawing/2014/main" id="{8135D0C7-0F59-F041-98FC-D6EFB4859C8E}"/>
              </a:ext>
            </a:extLst>
          </p:cNvPr>
          <p:cNvSpPr>
            <a:spLocks noGrp="1"/>
          </p:cNvSpPr>
          <p:nvPr>
            <p:ph type="body" sz="quarter" idx="40"/>
          </p:nvPr>
        </p:nvSpPr>
        <p:spPr>
          <a:xfrm>
            <a:off x="1206500" y="3746501"/>
            <a:ext cx="3346451" cy="8064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72333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ain Content 12">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21">
            <a:extLst>
              <a:ext uri="{FF2B5EF4-FFF2-40B4-BE49-F238E27FC236}">
                <a16:creationId xmlns:a16="http://schemas.microsoft.com/office/drawing/2014/main" id="{0CCD19C8-E4E4-D546-BA3A-8F00DB1C0086}"/>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46" name="Graphic 10">
            <a:extLst>
              <a:ext uri="{FF2B5EF4-FFF2-40B4-BE49-F238E27FC236}">
                <a16:creationId xmlns:a16="http://schemas.microsoft.com/office/drawing/2014/main" id="{647CDCC8-9407-7743-9A55-5E79B0CCC24D}"/>
              </a:ext>
            </a:extLst>
          </p:cNvPr>
          <p:cNvSpPr/>
          <p:nvPr userDrawn="1"/>
        </p:nvSpPr>
        <p:spPr>
          <a:xfrm>
            <a:off x="2900070" y="2051052"/>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1"/>
          </a:solidFill>
          <a:ln w="12668" cap="flat">
            <a:noFill/>
            <a:prstDash val="solid"/>
            <a:miter/>
          </a:ln>
        </p:spPr>
        <p:txBody>
          <a:bodyPr rtlCol="0" anchor="ctr"/>
          <a:lstStyle/>
          <a:p>
            <a:endParaRPr lang="en-GB" sz="1800" dirty="0"/>
          </a:p>
        </p:txBody>
      </p:sp>
      <p:sp>
        <p:nvSpPr>
          <p:cNvPr id="47" name="Graphic 10">
            <a:extLst>
              <a:ext uri="{FF2B5EF4-FFF2-40B4-BE49-F238E27FC236}">
                <a16:creationId xmlns:a16="http://schemas.microsoft.com/office/drawing/2014/main" id="{681EEFCA-02E3-8E40-9424-230DB4836CA7}"/>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48" name="Picture Placeholder 13">
            <a:extLst>
              <a:ext uri="{FF2B5EF4-FFF2-40B4-BE49-F238E27FC236}">
                <a16:creationId xmlns:a16="http://schemas.microsoft.com/office/drawing/2014/main" id="{E48C41B6-1189-304F-8353-4BE9CFB26E91}"/>
              </a:ext>
            </a:extLst>
          </p:cNvPr>
          <p:cNvSpPr>
            <a:spLocks noGrp="1"/>
          </p:cNvSpPr>
          <p:nvPr>
            <p:ph type="pic" sz="quarter" idx="22" hasCustomPrompt="1"/>
          </p:nvPr>
        </p:nvSpPr>
        <p:spPr>
          <a:xfrm>
            <a:off x="358780"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49" name="Picture Placeholder 13">
            <a:extLst>
              <a:ext uri="{FF2B5EF4-FFF2-40B4-BE49-F238E27FC236}">
                <a16:creationId xmlns:a16="http://schemas.microsoft.com/office/drawing/2014/main" id="{2E609FB5-F921-BD4E-A53B-94AA9337CB0B}"/>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a:t>
            </a:r>
            <a:br>
              <a:rPr lang="en-GB" dirty="0"/>
            </a:br>
            <a:r>
              <a:rPr lang="en-GB" dirty="0"/>
              <a:t>numeral</a:t>
            </a:r>
          </a:p>
        </p:txBody>
      </p:sp>
      <p:sp>
        <p:nvSpPr>
          <p:cNvPr id="50" name="Picture Placeholder 13">
            <a:extLst>
              <a:ext uri="{FF2B5EF4-FFF2-40B4-BE49-F238E27FC236}">
                <a16:creationId xmlns:a16="http://schemas.microsoft.com/office/drawing/2014/main" id="{A7442249-CA36-0145-8469-ADB4F099BB85}"/>
              </a:ext>
            </a:extLst>
          </p:cNvPr>
          <p:cNvSpPr>
            <a:spLocks noGrp="1"/>
          </p:cNvSpPr>
          <p:nvPr>
            <p:ph type="pic" sz="quarter" idx="26" hasCustomPrompt="1"/>
          </p:nvPr>
        </p:nvSpPr>
        <p:spPr>
          <a:xfrm>
            <a:off x="5437836" y="2051052"/>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51" name="Picture Placeholder 13">
            <a:extLst>
              <a:ext uri="{FF2B5EF4-FFF2-40B4-BE49-F238E27FC236}">
                <a16:creationId xmlns:a16="http://schemas.microsoft.com/office/drawing/2014/main" id="{6135653C-27BC-DC45-83EE-FB0E1A2BC172}"/>
              </a:ext>
            </a:extLst>
          </p:cNvPr>
          <p:cNvSpPr>
            <a:spLocks noGrp="1"/>
          </p:cNvSpPr>
          <p:nvPr>
            <p:ph type="pic" sz="quarter" idx="27" hasCustomPrompt="1"/>
          </p:nvPr>
        </p:nvSpPr>
        <p:spPr>
          <a:xfrm>
            <a:off x="1209089" y="3744653"/>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3" name="Picture Placeholder 13">
            <a:extLst>
              <a:ext uri="{FF2B5EF4-FFF2-40B4-BE49-F238E27FC236}">
                <a16:creationId xmlns:a16="http://schemas.microsoft.com/office/drawing/2014/main" id="{817C9747-1821-DD4D-ACCB-E4E1358DF0C4}"/>
              </a:ext>
            </a:extLst>
          </p:cNvPr>
          <p:cNvSpPr>
            <a:spLocks noGrp="1"/>
          </p:cNvSpPr>
          <p:nvPr>
            <p:ph type="pic" sz="quarter" idx="29" hasCustomPrompt="1"/>
          </p:nvPr>
        </p:nvSpPr>
        <p:spPr>
          <a:xfrm>
            <a:off x="2898777"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65" name="Picture Placeholder 13">
            <a:extLst>
              <a:ext uri="{FF2B5EF4-FFF2-40B4-BE49-F238E27FC236}">
                <a16:creationId xmlns:a16="http://schemas.microsoft.com/office/drawing/2014/main" id="{2CD381D1-273B-1D47-84A8-287AFA7983D7}"/>
              </a:ext>
            </a:extLst>
          </p:cNvPr>
          <p:cNvSpPr>
            <a:spLocks noGrp="1"/>
          </p:cNvSpPr>
          <p:nvPr>
            <p:ph type="pic" sz="quarter" idx="31" hasCustomPrompt="1"/>
          </p:nvPr>
        </p:nvSpPr>
        <p:spPr>
          <a:xfrm>
            <a:off x="5437541"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numeral</a:t>
            </a:r>
          </a:p>
        </p:txBody>
      </p:sp>
      <p:sp>
        <p:nvSpPr>
          <p:cNvPr id="71" name="Text Placeholder 2">
            <a:extLst>
              <a:ext uri="{FF2B5EF4-FFF2-40B4-BE49-F238E27FC236}">
                <a16:creationId xmlns:a16="http://schemas.microsoft.com/office/drawing/2014/main" id="{7249E632-3D84-3641-B335-C6B00C723214}"/>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2" name="Text Placeholder 2">
            <a:extLst>
              <a:ext uri="{FF2B5EF4-FFF2-40B4-BE49-F238E27FC236}">
                <a16:creationId xmlns:a16="http://schemas.microsoft.com/office/drawing/2014/main" id="{57BCC1E3-8E8F-724B-923B-C21F835B8A7D}"/>
              </a:ext>
            </a:extLst>
          </p:cNvPr>
          <p:cNvSpPr>
            <a:spLocks noGrp="1"/>
          </p:cNvSpPr>
          <p:nvPr>
            <p:ph type="body" sz="quarter" idx="33"/>
          </p:nvPr>
        </p:nvSpPr>
        <p:spPr>
          <a:xfrm>
            <a:off x="2904273" y="2051050"/>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3" name="Text Placeholder 2">
            <a:extLst>
              <a:ext uri="{FF2B5EF4-FFF2-40B4-BE49-F238E27FC236}">
                <a16:creationId xmlns:a16="http://schemas.microsoft.com/office/drawing/2014/main" id="{A60C833B-A2AE-624A-9D45-E4292FEA83A8}"/>
              </a:ext>
            </a:extLst>
          </p:cNvPr>
          <p:cNvSpPr>
            <a:spLocks noGrp="1"/>
          </p:cNvSpPr>
          <p:nvPr>
            <p:ph type="body" sz="quarter" idx="34"/>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3138439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ain Content 13">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45" name="Graphic 11">
            <a:extLst>
              <a:ext uri="{FF2B5EF4-FFF2-40B4-BE49-F238E27FC236}">
                <a16:creationId xmlns:a16="http://schemas.microsoft.com/office/drawing/2014/main" id="{4A77C83A-D527-A74F-8AEE-462D503D9F24}"/>
              </a:ext>
            </a:extLst>
          </p:cNvPr>
          <p:cNvSpPr/>
          <p:nvPr userDrawn="1"/>
        </p:nvSpPr>
        <p:spPr>
          <a:xfrm>
            <a:off x="361948" y="374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chemeClr val="accent2"/>
          </a:solidFill>
          <a:ln w="12664" cap="flat">
            <a:noFill/>
            <a:prstDash val="solid"/>
            <a:miter/>
          </a:ln>
        </p:spPr>
        <p:txBody>
          <a:bodyPr rtlCol="0" anchor="ctr"/>
          <a:lstStyle/>
          <a:p>
            <a:endParaRPr lang="en-GB" sz="1800" dirty="0"/>
          </a:p>
        </p:txBody>
      </p:sp>
      <p:sp>
        <p:nvSpPr>
          <p:cNvPr id="46" name="Graphic 21">
            <a:extLst>
              <a:ext uri="{FF2B5EF4-FFF2-40B4-BE49-F238E27FC236}">
                <a16:creationId xmlns:a16="http://schemas.microsoft.com/office/drawing/2014/main" id="{9A5E0ECA-E455-9B4A-82C6-1259FA0253A7}"/>
              </a:ext>
            </a:extLst>
          </p:cNvPr>
          <p:cNvSpPr/>
          <p:nvPr userDrawn="1"/>
        </p:nvSpPr>
        <p:spPr>
          <a:xfrm>
            <a:off x="2054226"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3"/>
          </a:solidFill>
          <a:ln w="12676" cap="flat">
            <a:noFill/>
            <a:prstDash val="solid"/>
            <a:miter/>
          </a:ln>
        </p:spPr>
        <p:txBody>
          <a:bodyPr rtlCol="0" anchor="ctr"/>
          <a:lstStyle/>
          <a:p>
            <a:endParaRPr lang="en-GB" sz="1800" dirty="0"/>
          </a:p>
        </p:txBody>
      </p:sp>
      <p:sp>
        <p:nvSpPr>
          <p:cNvPr id="47" name="Graphic 9">
            <a:extLst>
              <a:ext uri="{FF2B5EF4-FFF2-40B4-BE49-F238E27FC236}">
                <a16:creationId xmlns:a16="http://schemas.microsoft.com/office/drawing/2014/main" id="{7EFD6743-D49F-844E-89E1-325C46875560}"/>
              </a:ext>
            </a:extLst>
          </p:cNvPr>
          <p:cNvSpPr/>
          <p:nvPr userDrawn="1"/>
        </p:nvSpPr>
        <p:spPr>
          <a:xfrm>
            <a:off x="5435601" y="3743325"/>
            <a:ext cx="2501899" cy="809626"/>
          </a:xfrm>
          <a:custGeom>
            <a:avLst/>
            <a:gdLst>
              <a:gd name="connsiteX0" fmla="*/ 36068 w 2501899"/>
              <a:gd name="connsiteY0" fmla="*/ 0 h 806968"/>
              <a:gd name="connsiteX1" fmla="*/ 2465958 w 2501899"/>
              <a:gd name="connsiteY1" fmla="*/ 0 h 806968"/>
              <a:gd name="connsiteX2" fmla="*/ 2501899 w 2501899"/>
              <a:gd name="connsiteY2" fmla="*/ 35801 h 806968"/>
              <a:gd name="connsiteX3" fmla="*/ 2501899 w 2501899"/>
              <a:gd name="connsiteY3" fmla="*/ 771041 h 806968"/>
              <a:gd name="connsiteX4" fmla="*/ 2465831 w 2501899"/>
              <a:gd name="connsiteY4" fmla="*/ 806968 h 806968"/>
              <a:gd name="connsiteX5" fmla="*/ 36068 w 2501899"/>
              <a:gd name="connsiteY5" fmla="*/ 806968 h 806968"/>
              <a:gd name="connsiteX6" fmla="*/ 0 w 2501899"/>
              <a:gd name="connsiteY6" fmla="*/ 771041 h 806968"/>
              <a:gd name="connsiteX7" fmla="*/ 0 w 2501899"/>
              <a:gd name="connsiteY7" fmla="*/ 35927 h 806968"/>
              <a:gd name="connsiteX8" fmla="*/ 36068 w 2501899"/>
              <a:gd name="connsiteY8"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899" h="806968">
                <a:moveTo>
                  <a:pt x="36068" y="0"/>
                </a:moveTo>
                <a:lnTo>
                  <a:pt x="2465958" y="0"/>
                </a:lnTo>
                <a:cubicBezTo>
                  <a:pt x="2485808" y="0"/>
                  <a:pt x="2501899" y="16028"/>
                  <a:pt x="2501899" y="35801"/>
                </a:cubicBezTo>
                <a:lnTo>
                  <a:pt x="2501899" y="771041"/>
                </a:lnTo>
                <a:cubicBezTo>
                  <a:pt x="2501899" y="790883"/>
                  <a:pt x="2485745" y="806968"/>
                  <a:pt x="2465831" y="806968"/>
                </a:cubicBezTo>
                <a:lnTo>
                  <a:pt x="36068" y="806968"/>
                </a:lnTo>
                <a:cubicBezTo>
                  <a:pt x="16148" y="806968"/>
                  <a:pt x="0" y="790883"/>
                  <a:pt x="0" y="771041"/>
                </a:cubicBezTo>
                <a:lnTo>
                  <a:pt x="0" y="35927"/>
                </a:lnTo>
                <a:cubicBezTo>
                  <a:pt x="0" y="16085"/>
                  <a:pt x="16148" y="0"/>
                  <a:pt x="36068" y="0"/>
                </a:cubicBezTo>
                <a:close/>
              </a:path>
            </a:pathLst>
          </a:custGeom>
          <a:solidFill>
            <a:srgbClr val="E0457B"/>
          </a:solidFill>
          <a:ln w="12668" cap="flat">
            <a:noFill/>
            <a:prstDash val="solid"/>
            <a:miter/>
          </a:ln>
        </p:spPr>
        <p:txBody>
          <a:bodyPr rtlCol="0" anchor="ctr"/>
          <a:lstStyle/>
          <a:p>
            <a:endParaRPr lang="en-GB" sz="1800" dirty="0"/>
          </a:p>
        </p:txBody>
      </p:sp>
      <p:sp>
        <p:nvSpPr>
          <p:cNvPr id="48" name="Graphic 11">
            <a:extLst>
              <a:ext uri="{FF2B5EF4-FFF2-40B4-BE49-F238E27FC236}">
                <a16:creationId xmlns:a16="http://schemas.microsoft.com/office/drawing/2014/main" id="{3B1917AD-4E12-E842-BFF9-3E6B5CBEBE0E}"/>
              </a:ext>
            </a:extLst>
          </p:cNvPr>
          <p:cNvSpPr/>
          <p:nvPr userDrawn="1"/>
        </p:nvSpPr>
        <p:spPr>
          <a:xfrm>
            <a:off x="4591051" y="1203327"/>
            <a:ext cx="3346453" cy="809627"/>
          </a:xfrm>
          <a:custGeom>
            <a:avLst/>
            <a:gdLst>
              <a:gd name="connsiteX0" fmla="*/ 36000 w 3342268"/>
              <a:gd name="connsiteY0" fmla="*/ 0 h 806968"/>
              <a:gd name="connsiteX1" fmla="*/ 3306395 w 3342268"/>
              <a:gd name="connsiteY1" fmla="*/ 0 h 806968"/>
              <a:gd name="connsiteX2" fmla="*/ 3342268 w 3342268"/>
              <a:gd name="connsiteY2" fmla="*/ 35801 h 806968"/>
              <a:gd name="connsiteX3" fmla="*/ 3342268 w 3342268"/>
              <a:gd name="connsiteY3" fmla="*/ 771041 h 806968"/>
              <a:gd name="connsiteX4" fmla="*/ 3306268 w 3342268"/>
              <a:gd name="connsiteY4" fmla="*/ 806968 h 806968"/>
              <a:gd name="connsiteX5" fmla="*/ 35873 w 3342268"/>
              <a:gd name="connsiteY5" fmla="*/ 806968 h 806968"/>
              <a:gd name="connsiteX6" fmla="*/ 0 w 3342268"/>
              <a:gd name="connsiteY6" fmla="*/ 771168 h 806968"/>
              <a:gd name="connsiteX7" fmla="*/ 0 w 3342268"/>
              <a:gd name="connsiteY7" fmla="*/ 771041 h 806968"/>
              <a:gd name="connsiteX8" fmla="*/ 0 w 3342268"/>
              <a:gd name="connsiteY8" fmla="*/ 35927 h 806968"/>
              <a:gd name="connsiteX9" fmla="*/ 36000 w 3342268"/>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268" h="806968">
                <a:moveTo>
                  <a:pt x="36000" y="0"/>
                </a:moveTo>
                <a:lnTo>
                  <a:pt x="3306395" y="0"/>
                </a:lnTo>
                <a:cubicBezTo>
                  <a:pt x="3326208" y="0"/>
                  <a:pt x="3342268" y="16028"/>
                  <a:pt x="3342268" y="35801"/>
                </a:cubicBezTo>
                <a:lnTo>
                  <a:pt x="3342268" y="771041"/>
                </a:lnTo>
                <a:cubicBezTo>
                  <a:pt x="3342268" y="790883"/>
                  <a:pt x="3326145" y="806968"/>
                  <a:pt x="3306268" y="806968"/>
                </a:cubicBezTo>
                <a:lnTo>
                  <a:pt x="35873" y="806968"/>
                </a:lnTo>
                <a:cubicBezTo>
                  <a:pt x="16061" y="806968"/>
                  <a:pt x="0" y="790940"/>
                  <a:pt x="0" y="771168"/>
                </a:cubicBezTo>
                <a:cubicBezTo>
                  <a:pt x="0" y="771126"/>
                  <a:pt x="0" y="771083"/>
                  <a:pt x="0" y="771041"/>
                </a:cubicBezTo>
                <a:lnTo>
                  <a:pt x="0" y="35927"/>
                </a:lnTo>
                <a:cubicBezTo>
                  <a:pt x="0" y="16085"/>
                  <a:pt x="16118" y="0"/>
                  <a:pt x="36000" y="0"/>
                </a:cubicBezTo>
                <a:close/>
              </a:path>
            </a:pathLst>
          </a:custGeom>
          <a:solidFill>
            <a:srgbClr val="85431E"/>
          </a:solidFill>
          <a:ln w="12664" cap="flat">
            <a:noFill/>
            <a:prstDash val="solid"/>
            <a:miter/>
          </a:ln>
        </p:spPr>
        <p:txBody>
          <a:bodyPr rtlCol="0" anchor="ctr"/>
          <a:lstStyle/>
          <a:p>
            <a:endParaRPr lang="en-GB" sz="1800" dirty="0"/>
          </a:p>
        </p:txBody>
      </p:sp>
      <p:sp>
        <p:nvSpPr>
          <p:cNvPr id="49" name="Graphic 20">
            <a:extLst>
              <a:ext uri="{FF2B5EF4-FFF2-40B4-BE49-F238E27FC236}">
                <a16:creationId xmlns:a16="http://schemas.microsoft.com/office/drawing/2014/main" id="{8E45EF40-8269-FC4A-AE5E-5CEC10C31444}"/>
              </a:ext>
            </a:extLst>
          </p:cNvPr>
          <p:cNvSpPr/>
          <p:nvPr userDrawn="1"/>
        </p:nvSpPr>
        <p:spPr>
          <a:xfrm>
            <a:off x="6283326" y="2052379"/>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50" name="Graphic 21">
            <a:extLst>
              <a:ext uri="{FF2B5EF4-FFF2-40B4-BE49-F238E27FC236}">
                <a16:creationId xmlns:a16="http://schemas.microsoft.com/office/drawing/2014/main" id="{A7D8F50C-A12C-6D4D-9A2D-93E5BF9CED54}"/>
              </a:ext>
            </a:extLst>
          </p:cNvPr>
          <p:cNvSpPr/>
          <p:nvPr userDrawn="1"/>
        </p:nvSpPr>
        <p:spPr>
          <a:xfrm>
            <a:off x="361951" y="2051050"/>
            <a:ext cx="1654175" cy="1654176"/>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51" name="Picture Placeholder 13">
            <a:extLst>
              <a:ext uri="{FF2B5EF4-FFF2-40B4-BE49-F238E27FC236}">
                <a16:creationId xmlns:a16="http://schemas.microsoft.com/office/drawing/2014/main" id="{18E23119-5127-7B4C-A505-90F65993DD53}"/>
              </a:ext>
            </a:extLst>
          </p:cNvPr>
          <p:cNvSpPr>
            <a:spLocks noGrp="1"/>
          </p:cNvSpPr>
          <p:nvPr>
            <p:ph type="pic" sz="quarter" idx="24" hasCustomPrompt="1"/>
          </p:nvPr>
        </p:nvSpPr>
        <p:spPr>
          <a:xfrm>
            <a:off x="3743326"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3" name="Picture Placeholder 13">
            <a:extLst>
              <a:ext uri="{FF2B5EF4-FFF2-40B4-BE49-F238E27FC236}">
                <a16:creationId xmlns:a16="http://schemas.microsoft.com/office/drawing/2014/main" id="{7F92596C-2885-D148-914C-8E6E9C2B3D76}"/>
              </a:ext>
            </a:extLst>
          </p:cNvPr>
          <p:cNvSpPr>
            <a:spLocks noGrp="1"/>
          </p:cNvSpPr>
          <p:nvPr>
            <p:ph type="pic" sz="quarter" idx="30" hasCustomPrompt="1"/>
          </p:nvPr>
        </p:nvSpPr>
        <p:spPr>
          <a:xfrm>
            <a:off x="2051052" y="1204654"/>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4" name="Picture Placeholder 13">
            <a:extLst>
              <a:ext uri="{FF2B5EF4-FFF2-40B4-BE49-F238E27FC236}">
                <a16:creationId xmlns:a16="http://schemas.microsoft.com/office/drawing/2014/main" id="{6FD5BF0A-C214-964E-9088-E08325509573}"/>
              </a:ext>
            </a:extLst>
          </p:cNvPr>
          <p:cNvSpPr>
            <a:spLocks noGrp="1"/>
          </p:cNvSpPr>
          <p:nvPr>
            <p:ph type="pic" sz="quarter" idx="31" hasCustomPrompt="1"/>
          </p:nvPr>
        </p:nvSpPr>
        <p:spPr>
          <a:xfrm>
            <a:off x="3743326"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6" name="Picture Placeholder 13">
            <a:extLst>
              <a:ext uri="{FF2B5EF4-FFF2-40B4-BE49-F238E27FC236}">
                <a16:creationId xmlns:a16="http://schemas.microsoft.com/office/drawing/2014/main" id="{4A48BD7B-B94F-AD47-BA83-22E25D700F72}"/>
              </a:ext>
            </a:extLst>
          </p:cNvPr>
          <p:cNvSpPr>
            <a:spLocks noGrp="1"/>
          </p:cNvSpPr>
          <p:nvPr>
            <p:ph type="pic" sz="quarter" idx="33" hasCustomPrompt="1"/>
          </p:nvPr>
        </p:nvSpPr>
        <p:spPr>
          <a:xfrm>
            <a:off x="7977133"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68" name="Picture Placeholder 67">
            <a:extLst>
              <a:ext uri="{FF2B5EF4-FFF2-40B4-BE49-F238E27FC236}">
                <a16:creationId xmlns:a16="http://schemas.microsoft.com/office/drawing/2014/main" id="{340DDA7B-6BF0-E240-A1AC-3307921C9359}"/>
              </a:ext>
            </a:extLst>
          </p:cNvPr>
          <p:cNvSpPr>
            <a:spLocks noGrp="1"/>
          </p:cNvSpPr>
          <p:nvPr>
            <p:ph type="pic" sz="quarter" idx="11" hasCustomPrompt="1"/>
          </p:nvPr>
        </p:nvSpPr>
        <p:spPr>
          <a:xfrm>
            <a:off x="358777" y="1205983"/>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69" name="Vertical Text Placeholder 28">
            <a:extLst>
              <a:ext uri="{FF2B5EF4-FFF2-40B4-BE49-F238E27FC236}">
                <a16:creationId xmlns:a16="http://schemas.microsoft.com/office/drawing/2014/main" id="{B40C14A9-AC31-7942-BA16-9D33179E21C4}"/>
              </a:ext>
            </a:extLst>
          </p:cNvPr>
          <p:cNvSpPr>
            <a:spLocks noGrp="1"/>
          </p:cNvSpPr>
          <p:nvPr>
            <p:ph type="body" orient="vert" sz="quarter" idx="34" hasCustomPrompt="1"/>
          </p:nvPr>
        </p:nvSpPr>
        <p:spPr>
          <a:xfrm rot="16200000">
            <a:off x="1055584" y="1059017"/>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2" name="Picture Placeholder 71">
            <a:extLst>
              <a:ext uri="{FF2B5EF4-FFF2-40B4-BE49-F238E27FC236}">
                <a16:creationId xmlns:a16="http://schemas.microsoft.com/office/drawing/2014/main" id="{C3815A05-09AC-2545-BB9B-C162806CC8B8}"/>
              </a:ext>
            </a:extLst>
          </p:cNvPr>
          <p:cNvSpPr>
            <a:spLocks noGrp="1"/>
          </p:cNvSpPr>
          <p:nvPr>
            <p:ph type="pic" sz="quarter" idx="10" hasCustomPrompt="1"/>
          </p:nvPr>
        </p:nvSpPr>
        <p:spPr>
          <a:xfrm>
            <a:off x="3744913" y="205211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73" name="Vertical Text Placeholder 28">
            <a:extLst>
              <a:ext uri="{FF2B5EF4-FFF2-40B4-BE49-F238E27FC236}">
                <a16:creationId xmlns:a16="http://schemas.microsoft.com/office/drawing/2014/main" id="{98355CE9-43AD-D443-A629-46C3959A16D7}"/>
              </a:ext>
            </a:extLst>
          </p:cNvPr>
          <p:cNvSpPr>
            <a:spLocks noGrp="1"/>
          </p:cNvSpPr>
          <p:nvPr>
            <p:ph type="body" orient="vert" sz="quarter" idx="13" hasCustomPrompt="1"/>
          </p:nvPr>
        </p:nvSpPr>
        <p:spPr>
          <a:xfrm rot="10800000">
            <a:off x="5985369" y="205105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74" name="Text Placeholder 2">
            <a:extLst>
              <a:ext uri="{FF2B5EF4-FFF2-40B4-BE49-F238E27FC236}">
                <a16:creationId xmlns:a16="http://schemas.microsoft.com/office/drawing/2014/main" id="{8435D5F3-665C-EA44-849B-1584FE6A7791}"/>
              </a:ext>
            </a:extLst>
          </p:cNvPr>
          <p:cNvSpPr>
            <a:spLocks noGrp="1"/>
          </p:cNvSpPr>
          <p:nvPr>
            <p:ph type="body" sz="quarter" idx="20"/>
          </p:nvPr>
        </p:nvSpPr>
        <p:spPr>
          <a:xfrm>
            <a:off x="358777"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5" name="Text Placeholder 2">
            <a:extLst>
              <a:ext uri="{FF2B5EF4-FFF2-40B4-BE49-F238E27FC236}">
                <a16:creationId xmlns:a16="http://schemas.microsoft.com/office/drawing/2014/main" id="{06E69B9A-C7DE-5846-B295-1F42D2F6DA03}"/>
              </a:ext>
            </a:extLst>
          </p:cNvPr>
          <p:cNvSpPr>
            <a:spLocks noGrp="1"/>
          </p:cNvSpPr>
          <p:nvPr>
            <p:ph type="body" sz="quarter" idx="35"/>
          </p:nvPr>
        </p:nvSpPr>
        <p:spPr>
          <a:xfrm>
            <a:off x="2057402" y="2053779"/>
            <a:ext cx="1653471" cy="165144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6" name="Text Placeholder 2">
            <a:extLst>
              <a:ext uri="{FF2B5EF4-FFF2-40B4-BE49-F238E27FC236}">
                <a16:creationId xmlns:a16="http://schemas.microsoft.com/office/drawing/2014/main" id="{498F6682-C8C2-B643-9610-B72E96A78103}"/>
              </a:ext>
            </a:extLst>
          </p:cNvPr>
          <p:cNvSpPr>
            <a:spLocks noGrp="1"/>
          </p:cNvSpPr>
          <p:nvPr>
            <p:ph type="body" sz="quarter" idx="36"/>
          </p:nvPr>
        </p:nvSpPr>
        <p:spPr>
          <a:xfrm>
            <a:off x="358777" y="3743325"/>
            <a:ext cx="3349625"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7" name="Text Placeholder 2">
            <a:extLst>
              <a:ext uri="{FF2B5EF4-FFF2-40B4-BE49-F238E27FC236}">
                <a16:creationId xmlns:a16="http://schemas.microsoft.com/office/drawing/2014/main" id="{3DA2AAF7-E5BF-7643-A7BC-56455A39786C}"/>
              </a:ext>
            </a:extLst>
          </p:cNvPr>
          <p:cNvSpPr>
            <a:spLocks noGrp="1"/>
          </p:cNvSpPr>
          <p:nvPr>
            <p:ph type="body" sz="quarter" idx="37"/>
          </p:nvPr>
        </p:nvSpPr>
        <p:spPr>
          <a:xfrm>
            <a:off x="5435601" y="3743325"/>
            <a:ext cx="2501899" cy="806968"/>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8" name="Text Placeholder 2">
            <a:extLst>
              <a:ext uri="{FF2B5EF4-FFF2-40B4-BE49-F238E27FC236}">
                <a16:creationId xmlns:a16="http://schemas.microsoft.com/office/drawing/2014/main" id="{83B57313-8394-024E-A914-17D69ED18A5D}"/>
              </a:ext>
            </a:extLst>
          </p:cNvPr>
          <p:cNvSpPr>
            <a:spLocks noGrp="1"/>
          </p:cNvSpPr>
          <p:nvPr>
            <p:ph type="body" sz="quarter" idx="38"/>
          </p:nvPr>
        </p:nvSpPr>
        <p:spPr>
          <a:xfrm>
            <a:off x="6285796" y="2047877"/>
            <a:ext cx="2499429" cy="1658419"/>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79" name="Text Placeholder 2">
            <a:extLst>
              <a:ext uri="{FF2B5EF4-FFF2-40B4-BE49-F238E27FC236}">
                <a16:creationId xmlns:a16="http://schemas.microsoft.com/office/drawing/2014/main" id="{A894F3D1-AC70-F94A-82F1-8EA15BE1455D}"/>
              </a:ext>
            </a:extLst>
          </p:cNvPr>
          <p:cNvSpPr>
            <a:spLocks noGrp="1"/>
          </p:cNvSpPr>
          <p:nvPr>
            <p:ph type="body" sz="quarter" idx="39"/>
          </p:nvPr>
        </p:nvSpPr>
        <p:spPr>
          <a:xfrm>
            <a:off x="4591052" y="1205175"/>
            <a:ext cx="3346449" cy="805671"/>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9749163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ain Content 14">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6" name="Graphic 20">
            <a:extLst>
              <a:ext uri="{FF2B5EF4-FFF2-40B4-BE49-F238E27FC236}">
                <a16:creationId xmlns:a16="http://schemas.microsoft.com/office/drawing/2014/main" id="{D7870567-1B80-524E-B822-7302C3F5E232}"/>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61" name="Graphic 60">
            <a:extLst>
              <a:ext uri="{FF2B5EF4-FFF2-40B4-BE49-F238E27FC236}">
                <a16:creationId xmlns:a16="http://schemas.microsoft.com/office/drawing/2014/main" id="{C760F257-FAC2-E742-B220-310B50C59C6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29" name="Graphic 21">
            <a:extLst>
              <a:ext uri="{FF2B5EF4-FFF2-40B4-BE49-F238E27FC236}">
                <a16:creationId xmlns:a16="http://schemas.microsoft.com/office/drawing/2014/main" id="{A0A647BC-702C-5B4C-8D52-FE5C5A00A61D}"/>
              </a:ext>
            </a:extLst>
          </p:cNvPr>
          <p:cNvSpPr/>
          <p:nvPr userDrawn="1"/>
        </p:nvSpPr>
        <p:spPr>
          <a:xfrm>
            <a:off x="363567" y="1205725"/>
            <a:ext cx="2497107" cy="2499503"/>
          </a:xfrm>
          <a:custGeom>
            <a:avLst/>
            <a:gdLst>
              <a:gd name="connsiteX0" fmla="*/ 0 w 1659821"/>
              <a:gd name="connsiteY0" fmla="*/ 1625428 h 1661095"/>
              <a:gd name="connsiteX1" fmla="*/ 35668 w 1659821"/>
              <a:gd name="connsiteY1" fmla="*/ 1661095 h 1661095"/>
              <a:gd name="connsiteX2" fmla="*/ 1624154 w 1659821"/>
              <a:gd name="connsiteY2" fmla="*/ 1661095 h 1661095"/>
              <a:gd name="connsiteX3" fmla="*/ 1659822 w 1659821"/>
              <a:gd name="connsiteY3" fmla="*/ 1625428 h 1661095"/>
              <a:gd name="connsiteX4" fmla="*/ 1659822 w 1659821"/>
              <a:gd name="connsiteY4" fmla="*/ 35668 h 1661095"/>
              <a:gd name="connsiteX5" fmla="*/ 1624154 w 1659821"/>
              <a:gd name="connsiteY5" fmla="*/ 0 h 1661095"/>
              <a:gd name="connsiteX6" fmla="*/ 35668 w 1659821"/>
              <a:gd name="connsiteY6" fmla="*/ 0 h 1661095"/>
              <a:gd name="connsiteX7" fmla="*/ 0 w 1659821"/>
              <a:gd name="connsiteY7" fmla="*/ 35668 h 1661095"/>
              <a:gd name="connsiteX8" fmla="*/ 0 w 1659821"/>
              <a:gd name="connsiteY8" fmla="*/ 1625428 h 166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9821" h="1661095">
                <a:moveTo>
                  <a:pt x="0" y="1625428"/>
                </a:moveTo>
                <a:cubicBezTo>
                  <a:pt x="0" y="1645809"/>
                  <a:pt x="16560" y="1661095"/>
                  <a:pt x="35668" y="1661095"/>
                </a:cubicBezTo>
                <a:lnTo>
                  <a:pt x="1624154" y="1661095"/>
                </a:lnTo>
                <a:cubicBezTo>
                  <a:pt x="1644536" y="1661095"/>
                  <a:pt x="1659822" y="1644536"/>
                  <a:pt x="1659822" y="1625428"/>
                </a:cubicBezTo>
                <a:lnTo>
                  <a:pt x="1659822" y="35668"/>
                </a:lnTo>
                <a:cubicBezTo>
                  <a:pt x="1659822" y="15286"/>
                  <a:pt x="1643262" y="0"/>
                  <a:pt x="1624154" y="0"/>
                </a:cubicBezTo>
                <a:lnTo>
                  <a:pt x="35668" y="0"/>
                </a:lnTo>
                <a:cubicBezTo>
                  <a:pt x="16560" y="0"/>
                  <a:pt x="0" y="16560"/>
                  <a:pt x="0" y="35668"/>
                </a:cubicBezTo>
                <a:lnTo>
                  <a:pt x="0" y="1625428"/>
                </a:lnTo>
                <a:close/>
              </a:path>
            </a:pathLst>
          </a:custGeom>
          <a:solidFill>
            <a:schemeClr val="accent5"/>
          </a:solidFill>
          <a:ln w="12676" cap="flat">
            <a:noFill/>
            <a:prstDash val="solid"/>
            <a:miter/>
          </a:ln>
        </p:spPr>
        <p:txBody>
          <a:bodyPr rtlCol="0" anchor="ctr"/>
          <a:lstStyle/>
          <a:p>
            <a:endParaRPr lang="en-GB" sz="1800" dirty="0"/>
          </a:p>
        </p:txBody>
      </p:sp>
      <p:sp>
        <p:nvSpPr>
          <p:cNvPr id="30" name="Graphic 10">
            <a:extLst>
              <a:ext uri="{FF2B5EF4-FFF2-40B4-BE49-F238E27FC236}">
                <a16:creationId xmlns:a16="http://schemas.microsoft.com/office/drawing/2014/main" id="{E7A5C43B-40D1-B54C-8928-95489A18A93D}"/>
              </a:ext>
            </a:extLst>
          </p:cNvPr>
          <p:cNvSpPr/>
          <p:nvPr userDrawn="1"/>
        </p:nvSpPr>
        <p:spPr>
          <a:xfrm>
            <a:off x="6283326" y="120332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a:solidFill>
            <a:schemeClr val="accent3"/>
          </a:solidFill>
          <a:ln w="12668" cap="flat">
            <a:noFill/>
            <a:prstDash val="solid"/>
            <a:miter/>
          </a:ln>
        </p:spPr>
        <p:txBody>
          <a:bodyPr rtlCol="0" anchor="ctr"/>
          <a:lstStyle/>
          <a:p>
            <a:endParaRPr lang="en-GB" sz="1800" dirty="0"/>
          </a:p>
        </p:txBody>
      </p:sp>
      <p:sp>
        <p:nvSpPr>
          <p:cNvPr id="31" name="Graphic 20">
            <a:extLst>
              <a:ext uri="{FF2B5EF4-FFF2-40B4-BE49-F238E27FC236}">
                <a16:creationId xmlns:a16="http://schemas.microsoft.com/office/drawing/2014/main" id="{BBEB5724-5162-064E-AF2E-9739BBC15201}"/>
              </a:ext>
            </a:extLst>
          </p:cNvPr>
          <p:cNvSpPr/>
          <p:nvPr userDrawn="1"/>
        </p:nvSpPr>
        <p:spPr>
          <a:xfrm>
            <a:off x="3743326" y="2898777"/>
            <a:ext cx="2501900" cy="1654175"/>
          </a:xfrm>
          <a:custGeom>
            <a:avLst/>
            <a:gdLst>
              <a:gd name="connsiteX0" fmla="*/ 36068 w 2501900"/>
              <a:gd name="connsiteY0" fmla="*/ 0 h 1659263"/>
              <a:gd name="connsiteX1" fmla="*/ 2465959 w 2501900"/>
              <a:gd name="connsiteY1" fmla="*/ 0 h 1659263"/>
              <a:gd name="connsiteX2" fmla="*/ 2501900 w 2501900"/>
              <a:gd name="connsiteY2" fmla="*/ 36010 h 1659263"/>
              <a:gd name="connsiteX3" fmla="*/ 2501900 w 2501900"/>
              <a:gd name="connsiteY3" fmla="*/ 1623126 h 1659263"/>
              <a:gd name="connsiteX4" fmla="*/ 2465832 w 2501900"/>
              <a:gd name="connsiteY4" fmla="*/ 1659264 h 1659263"/>
              <a:gd name="connsiteX5" fmla="*/ 36068 w 2501900"/>
              <a:gd name="connsiteY5" fmla="*/ 1659264 h 1659263"/>
              <a:gd name="connsiteX6" fmla="*/ 0 w 2501900"/>
              <a:gd name="connsiteY6" fmla="*/ 1623126 h 1659263"/>
              <a:gd name="connsiteX7" fmla="*/ 0 w 2501900"/>
              <a:gd name="connsiteY7" fmla="*/ 36137 h 1659263"/>
              <a:gd name="connsiteX8" fmla="*/ 36068 w 2501900"/>
              <a:gd name="connsiteY8" fmla="*/ 0 h 165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9263">
                <a:moveTo>
                  <a:pt x="36068" y="0"/>
                </a:moveTo>
                <a:lnTo>
                  <a:pt x="2465959" y="0"/>
                </a:lnTo>
                <a:cubicBezTo>
                  <a:pt x="2485809" y="0"/>
                  <a:pt x="2501900" y="16122"/>
                  <a:pt x="2501900" y="36010"/>
                </a:cubicBezTo>
                <a:lnTo>
                  <a:pt x="2501900" y="1623126"/>
                </a:lnTo>
                <a:cubicBezTo>
                  <a:pt x="2501900" y="1643078"/>
                  <a:pt x="2485746" y="1659264"/>
                  <a:pt x="2465832" y="1659264"/>
                </a:cubicBezTo>
                <a:lnTo>
                  <a:pt x="36068" y="1659264"/>
                </a:lnTo>
                <a:cubicBezTo>
                  <a:pt x="16148" y="1659264"/>
                  <a:pt x="0" y="1643078"/>
                  <a:pt x="0" y="1623126"/>
                </a:cubicBezTo>
                <a:lnTo>
                  <a:pt x="0" y="36137"/>
                </a:lnTo>
                <a:cubicBezTo>
                  <a:pt x="0" y="16179"/>
                  <a:pt x="16148" y="0"/>
                  <a:pt x="36068" y="0"/>
                </a:cubicBezTo>
                <a:close/>
              </a:path>
            </a:pathLst>
          </a:custGeom>
          <a:solidFill>
            <a:schemeClr val="accent1"/>
          </a:solidFill>
          <a:ln w="12668" cap="flat">
            <a:noFill/>
            <a:prstDash val="solid"/>
            <a:miter/>
          </a:ln>
        </p:spPr>
        <p:txBody>
          <a:bodyPr rtlCol="0" anchor="ctr"/>
          <a:lstStyle/>
          <a:p>
            <a:endParaRPr lang="en-GB" sz="1800" dirty="0"/>
          </a:p>
        </p:txBody>
      </p:sp>
      <p:sp>
        <p:nvSpPr>
          <p:cNvPr id="32" name="Picture Placeholder 31">
            <a:extLst>
              <a:ext uri="{FF2B5EF4-FFF2-40B4-BE49-F238E27FC236}">
                <a16:creationId xmlns:a16="http://schemas.microsoft.com/office/drawing/2014/main" id="{66F62BA6-F5A6-B546-9D42-4EB5F5B0D931}"/>
              </a:ext>
            </a:extLst>
          </p:cNvPr>
          <p:cNvSpPr>
            <a:spLocks noGrp="1"/>
          </p:cNvSpPr>
          <p:nvPr>
            <p:ph type="pic" sz="quarter" idx="10" hasCustomPrompt="1"/>
          </p:nvPr>
        </p:nvSpPr>
        <p:spPr>
          <a:xfrm>
            <a:off x="2900730"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33" name="Vertical Text Placeholder 28">
            <a:extLst>
              <a:ext uri="{FF2B5EF4-FFF2-40B4-BE49-F238E27FC236}">
                <a16:creationId xmlns:a16="http://schemas.microsoft.com/office/drawing/2014/main" id="{B5245E83-3589-C742-A56C-02CF02393877}"/>
              </a:ext>
            </a:extLst>
          </p:cNvPr>
          <p:cNvSpPr>
            <a:spLocks noGrp="1"/>
          </p:cNvSpPr>
          <p:nvPr>
            <p:ph type="body" orient="vert" sz="quarter" idx="13" hasCustomPrompt="1"/>
          </p:nvPr>
        </p:nvSpPr>
        <p:spPr>
          <a:xfrm rot="10800000">
            <a:off x="5141185"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marL="0" marR="0" lvl="0" indent="0" algn="r" defTabSz="685783" rtl="0" eaLnBrk="1" fontAlgn="auto" latinLnBrk="0" hangingPunct="1">
              <a:lnSpc>
                <a:spcPct val="110000"/>
              </a:lnSpc>
              <a:spcBef>
                <a:spcPts val="0"/>
              </a:spcBef>
              <a:spcAft>
                <a:spcPts val="0"/>
              </a:spcAft>
              <a:buClrTx/>
              <a:buSzTx/>
              <a:buFont typeface="Arial" panose="020B0604020202020204" pitchFamily="34" charset="0"/>
              <a:buNone/>
              <a:tabLst/>
              <a:defRPr/>
            </a:pPr>
            <a:r>
              <a:rPr lang="en-GB" dirty="0"/>
              <a:t>WaterAid/Photographer Name</a:t>
            </a:r>
          </a:p>
        </p:txBody>
      </p:sp>
      <p:sp>
        <p:nvSpPr>
          <p:cNvPr id="34" name="Picture Placeholder 33">
            <a:extLst>
              <a:ext uri="{FF2B5EF4-FFF2-40B4-BE49-F238E27FC236}">
                <a16:creationId xmlns:a16="http://schemas.microsoft.com/office/drawing/2014/main" id="{34903C7C-3EA5-0D47-802A-A10977FF4925}"/>
              </a:ext>
            </a:extLst>
          </p:cNvPr>
          <p:cNvSpPr>
            <a:spLocks noGrp="1"/>
          </p:cNvSpPr>
          <p:nvPr>
            <p:ph type="pic" sz="quarter" idx="11" hasCustomPrompt="1"/>
          </p:nvPr>
        </p:nvSpPr>
        <p:spPr>
          <a:xfrm>
            <a:off x="358778" y="3745982"/>
            <a:ext cx="1659265" cy="806968"/>
          </a:xfrm>
          <a:custGeom>
            <a:avLst/>
            <a:gdLst>
              <a:gd name="connsiteX0" fmla="*/ 36138 w 1659265"/>
              <a:gd name="connsiteY0" fmla="*/ 0 h 806968"/>
              <a:gd name="connsiteX1" fmla="*/ 1623128 w 1659265"/>
              <a:gd name="connsiteY1" fmla="*/ 0 h 806968"/>
              <a:gd name="connsiteX2" fmla="*/ 1659265 w 1659265"/>
              <a:gd name="connsiteY2" fmla="*/ 35927 h 806968"/>
              <a:gd name="connsiteX3" fmla="*/ 1659265 w 1659265"/>
              <a:gd name="connsiteY3" fmla="*/ 771041 h 806968"/>
              <a:gd name="connsiteX4" fmla="*/ 1623128 w 1659265"/>
              <a:gd name="connsiteY4" fmla="*/ 806968 h 806968"/>
              <a:gd name="connsiteX5" fmla="*/ 36010 w 1659265"/>
              <a:gd name="connsiteY5" fmla="*/ 806968 h 806968"/>
              <a:gd name="connsiteX6" fmla="*/ 0 w 1659265"/>
              <a:gd name="connsiteY6" fmla="*/ 771168 h 806968"/>
              <a:gd name="connsiteX7" fmla="*/ 0 w 1659265"/>
              <a:gd name="connsiteY7" fmla="*/ 771041 h 806968"/>
              <a:gd name="connsiteX8" fmla="*/ 0 w 1659265"/>
              <a:gd name="connsiteY8" fmla="*/ 35927 h 806968"/>
              <a:gd name="connsiteX9" fmla="*/ 36138 w 1659265"/>
              <a:gd name="connsiteY9" fmla="*/ 0 h 80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9265" h="806968">
                <a:moveTo>
                  <a:pt x="36138" y="0"/>
                </a:moveTo>
                <a:lnTo>
                  <a:pt x="1623128" y="0"/>
                </a:lnTo>
                <a:cubicBezTo>
                  <a:pt x="1643080" y="0"/>
                  <a:pt x="1659265" y="16085"/>
                  <a:pt x="1659265" y="35927"/>
                </a:cubicBezTo>
                <a:lnTo>
                  <a:pt x="1659265" y="771041"/>
                </a:lnTo>
                <a:cubicBezTo>
                  <a:pt x="1659265" y="790883"/>
                  <a:pt x="1643080" y="806968"/>
                  <a:pt x="1623128" y="806968"/>
                </a:cubicBezTo>
                <a:lnTo>
                  <a:pt x="36010" y="806968"/>
                </a:lnTo>
                <a:cubicBezTo>
                  <a:pt x="16122" y="806968"/>
                  <a:pt x="0" y="790940"/>
                  <a:pt x="0" y="771168"/>
                </a:cubicBezTo>
                <a:cubicBezTo>
                  <a:pt x="0" y="771126"/>
                  <a:pt x="0" y="771083"/>
                  <a:pt x="0" y="771041"/>
                </a:cubicBezTo>
                <a:lnTo>
                  <a:pt x="0" y="35927"/>
                </a:lnTo>
                <a:cubicBezTo>
                  <a:pt x="0" y="16085"/>
                  <a:pt x="16179" y="0"/>
                  <a:pt x="36138" y="0"/>
                </a:cubicBezTo>
                <a:close/>
              </a:path>
            </a:pathLst>
          </a:custGeom>
        </p:spPr>
        <p:txBody>
          <a:bodyPr wrap="square" lIns="180000" tIns="180000" rIns="180000" bIns="180000" anchor="ctr">
            <a:noAutofit/>
          </a:bodyPr>
          <a:lstStyle>
            <a:lvl1pPr marL="0" indent="0" algn="ctr">
              <a:buNone/>
              <a:defRPr sz="1100" b="1"/>
            </a:lvl1pPr>
          </a:lstStyle>
          <a:p>
            <a:r>
              <a:rPr lang="en-GB" dirty="0"/>
              <a:t>Click to insert image</a:t>
            </a:r>
          </a:p>
        </p:txBody>
      </p:sp>
      <p:sp>
        <p:nvSpPr>
          <p:cNvPr id="35" name="Vertical Text Placeholder 28">
            <a:extLst>
              <a:ext uri="{FF2B5EF4-FFF2-40B4-BE49-F238E27FC236}">
                <a16:creationId xmlns:a16="http://schemas.microsoft.com/office/drawing/2014/main" id="{E316255E-4D1C-B542-B7C8-128D29E2D74F}"/>
              </a:ext>
            </a:extLst>
          </p:cNvPr>
          <p:cNvSpPr>
            <a:spLocks noGrp="1"/>
          </p:cNvSpPr>
          <p:nvPr>
            <p:ph type="body" orient="vert" sz="quarter" idx="34" hasCustomPrompt="1"/>
          </p:nvPr>
        </p:nvSpPr>
        <p:spPr>
          <a:xfrm rot="16200000">
            <a:off x="1055585" y="3599016"/>
            <a:ext cx="259857" cy="1653471"/>
          </a:xfrm>
          <a:prstGeom prst="rect">
            <a:avLst/>
          </a:prstGeom>
        </p:spPr>
        <p:txBody>
          <a:bodyPr vert="eaVert" lIns="72000" tIns="72000" rIns="72000" bIns="72000" anchor="b"/>
          <a:lstStyle>
            <a:lvl1pPr marL="0" indent="0" algn="l">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36" name="Picture Placeholder 13">
            <a:extLst>
              <a:ext uri="{FF2B5EF4-FFF2-40B4-BE49-F238E27FC236}">
                <a16:creationId xmlns:a16="http://schemas.microsoft.com/office/drawing/2014/main" id="{461E50E8-E5F8-6245-8DDE-4F1BFBEE1D62}"/>
              </a:ext>
            </a:extLst>
          </p:cNvPr>
          <p:cNvSpPr>
            <a:spLocks noGrp="1"/>
          </p:cNvSpPr>
          <p:nvPr>
            <p:ph type="pic" sz="quarter" idx="30" hasCustomPrompt="1"/>
          </p:nvPr>
        </p:nvSpPr>
        <p:spPr>
          <a:xfrm>
            <a:off x="2051052" y="374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8" name="Picture Placeholder 13">
            <a:extLst>
              <a:ext uri="{FF2B5EF4-FFF2-40B4-BE49-F238E27FC236}">
                <a16:creationId xmlns:a16="http://schemas.microsoft.com/office/drawing/2014/main" id="{E748DAF5-1970-9445-BB25-21DC4BE51B14}"/>
              </a:ext>
            </a:extLst>
          </p:cNvPr>
          <p:cNvSpPr>
            <a:spLocks noGrp="1"/>
          </p:cNvSpPr>
          <p:nvPr>
            <p:ph type="pic" sz="quarter" idx="36" hasCustomPrompt="1"/>
          </p:nvPr>
        </p:nvSpPr>
        <p:spPr>
          <a:xfrm>
            <a:off x="2898777" y="2895602"/>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39" name="Picture Placeholder 13">
            <a:extLst>
              <a:ext uri="{FF2B5EF4-FFF2-40B4-BE49-F238E27FC236}">
                <a16:creationId xmlns:a16="http://schemas.microsoft.com/office/drawing/2014/main" id="{2FC56AC5-8F99-7C41-9827-F2575857166B}"/>
              </a:ext>
            </a:extLst>
          </p:cNvPr>
          <p:cNvSpPr>
            <a:spLocks noGrp="1"/>
          </p:cNvSpPr>
          <p:nvPr>
            <p:ph type="pic" sz="quarter" idx="37" hasCustomPrompt="1"/>
          </p:nvPr>
        </p:nvSpPr>
        <p:spPr>
          <a:xfrm>
            <a:off x="5435601" y="1203327"/>
            <a:ext cx="809625" cy="809625"/>
          </a:xfrm>
          <a:prstGeom prst="rect">
            <a:avLst/>
          </a:prstGeom>
        </p:spPr>
        <p:txBody>
          <a:bodyPr lIns="108000" tIns="108000" rIns="108000" bIns="108000" anchor="ctr"/>
          <a:lstStyle>
            <a:lvl1pPr marL="0" indent="0" algn="ctr">
              <a:buNone/>
              <a:defRPr sz="1100" b="1"/>
            </a:lvl1pPr>
          </a:lstStyle>
          <a:p>
            <a:r>
              <a:rPr lang="en-GB" dirty="0"/>
              <a:t>Click to insert icon</a:t>
            </a:r>
          </a:p>
        </p:txBody>
      </p:sp>
      <p:sp>
        <p:nvSpPr>
          <p:cNvPr id="53" name="Text Placeholder 2">
            <a:extLst>
              <a:ext uri="{FF2B5EF4-FFF2-40B4-BE49-F238E27FC236}">
                <a16:creationId xmlns:a16="http://schemas.microsoft.com/office/drawing/2014/main" id="{BB6C49E2-77D3-7349-BD86-B5A0E534CDB7}"/>
              </a:ext>
            </a:extLst>
          </p:cNvPr>
          <p:cNvSpPr>
            <a:spLocks noGrp="1"/>
          </p:cNvSpPr>
          <p:nvPr>
            <p:ph type="body" sz="quarter" idx="20"/>
          </p:nvPr>
        </p:nvSpPr>
        <p:spPr>
          <a:xfrm>
            <a:off x="358777" y="1203326"/>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4" name="Text Placeholder 2">
            <a:extLst>
              <a:ext uri="{FF2B5EF4-FFF2-40B4-BE49-F238E27FC236}">
                <a16:creationId xmlns:a16="http://schemas.microsoft.com/office/drawing/2014/main" id="{1D6CDACB-B355-B644-BCFD-52E168F13F91}"/>
              </a:ext>
            </a:extLst>
          </p:cNvPr>
          <p:cNvSpPr>
            <a:spLocks noGrp="1"/>
          </p:cNvSpPr>
          <p:nvPr>
            <p:ph type="body" sz="quarter" idx="33"/>
          </p:nvPr>
        </p:nvSpPr>
        <p:spPr>
          <a:xfrm>
            <a:off x="3743326" y="2898774"/>
            <a:ext cx="2501900" cy="1654176"/>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55" name="Text Placeholder 2">
            <a:extLst>
              <a:ext uri="{FF2B5EF4-FFF2-40B4-BE49-F238E27FC236}">
                <a16:creationId xmlns:a16="http://schemas.microsoft.com/office/drawing/2014/main" id="{F86B19AF-5C77-E440-A695-334C801948C0}"/>
              </a:ext>
            </a:extLst>
          </p:cNvPr>
          <p:cNvSpPr>
            <a:spLocks noGrp="1"/>
          </p:cNvSpPr>
          <p:nvPr>
            <p:ph type="body" sz="quarter" idx="38"/>
          </p:nvPr>
        </p:nvSpPr>
        <p:spPr>
          <a:xfrm>
            <a:off x="6288119" y="1203325"/>
            <a:ext cx="2497107" cy="250190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solidFill>
                  <a:schemeClr val="bg1"/>
                </a:solidFill>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0677617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ain Content 15">
    <p:spTree>
      <p:nvGrpSpPr>
        <p:cNvPr id="1" name=""/>
        <p:cNvGrpSpPr/>
        <p:nvPr/>
      </p:nvGrpSpPr>
      <p:grpSpPr>
        <a:xfrm>
          <a:off x="0" y="0"/>
          <a:ext cx="0" cy="0"/>
          <a:chOff x="0" y="0"/>
          <a:chExt cx="0" cy="0"/>
        </a:xfrm>
      </p:grpSpPr>
      <p:sp>
        <p:nvSpPr>
          <p:cNvPr id="4" name="Graphic 24">
            <a:extLst>
              <a:ext uri="{FF2B5EF4-FFF2-40B4-BE49-F238E27FC236}">
                <a16:creationId xmlns:a16="http://schemas.microsoft.com/office/drawing/2014/main" id="{05113FB5-2BAA-E34A-8F53-D23C769BA1C9}"/>
              </a:ext>
            </a:extLst>
          </p:cNvPr>
          <p:cNvSpPr/>
          <p:nvPr userDrawn="1"/>
        </p:nvSpPr>
        <p:spPr>
          <a:xfrm>
            <a:off x="358774" y="358775"/>
            <a:ext cx="7578727" cy="809627"/>
          </a:xfrm>
          <a:custGeom>
            <a:avLst/>
            <a:gdLst>
              <a:gd name="connsiteX0" fmla="*/ 36053 w 7574535"/>
              <a:gd name="connsiteY0" fmla="*/ 0 h 806841"/>
              <a:gd name="connsiteX1" fmla="*/ 7538610 w 7574535"/>
              <a:gd name="connsiteY1" fmla="*/ 0 h 806841"/>
              <a:gd name="connsiteX2" fmla="*/ 7574536 w 7574535"/>
              <a:gd name="connsiteY2" fmla="*/ 35801 h 806841"/>
              <a:gd name="connsiteX3" fmla="*/ 7574536 w 7574535"/>
              <a:gd name="connsiteY3" fmla="*/ 771041 h 806841"/>
              <a:gd name="connsiteX4" fmla="*/ 7538610 w 7574535"/>
              <a:gd name="connsiteY4" fmla="*/ 806842 h 806841"/>
              <a:gd name="connsiteX5" fmla="*/ 35926 w 7574535"/>
              <a:gd name="connsiteY5" fmla="*/ 806842 h 806841"/>
              <a:gd name="connsiteX6" fmla="*/ 0 w 7574535"/>
              <a:gd name="connsiteY6" fmla="*/ 771041 h 806841"/>
              <a:gd name="connsiteX7" fmla="*/ 0 w 7574535"/>
              <a:gd name="connsiteY7" fmla="*/ 35927 h 806841"/>
              <a:gd name="connsiteX8" fmla="*/ 36053 w 7574535"/>
              <a:gd name="connsiteY8" fmla="*/ 0 h 80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4535" h="806841">
                <a:moveTo>
                  <a:pt x="36053" y="0"/>
                </a:moveTo>
                <a:lnTo>
                  <a:pt x="7538610" y="0"/>
                </a:lnTo>
                <a:cubicBezTo>
                  <a:pt x="7558452" y="0"/>
                  <a:pt x="7574536" y="16028"/>
                  <a:pt x="7574536" y="35801"/>
                </a:cubicBezTo>
                <a:lnTo>
                  <a:pt x="7574536" y="771041"/>
                </a:lnTo>
                <a:cubicBezTo>
                  <a:pt x="7574536" y="790814"/>
                  <a:pt x="7558452" y="806842"/>
                  <a:pt x="7538610" y="806842"/>
                </a:cubicBezTo>
                <a:lnTo>
                  <a:pt x="35926" y="806842"/>
                </a:lnTo>
                <a:cubicBezTo>
                  <a:pt x="16085" y="806842"/>
                  <a:pt x="0" y="790814"/>
                  <a:pt x="0" y="771041"/>
                </a:cubicBezTo>
                <a:lnTo>
                  <a:pt x="0" y="35927"/>
                </a:lnTo>
                <a:cubicBezTo>
                  <a:pt x="0" y="16085"/>
                  <a:pt x="16141" y="0"/>
                  <a:pt x="36053" y="0"/>
                </a:cubicBezTo>
                <a:close/>
              </a:path>
            </a:pathLst>
          </a:custGeom>
          <a:solidFill>
            <a:schemeClr val="tx2"/>
          </a:solidFill>
          <a:ln w="12684" cap="flat">
            <a:noFill/>
            <a:prstDash val="solid"/>
            <a:miter/>
          </a:ln>
        </p:spPr>
        <p:txBody>
          <a:bodyPr rtlCol="0" anchor="ctr"/>
          <a:lstStyle/>
          <a:p>
            <a:endParaRPr lang="en-GB" sz="1800" dirty="0"/>
          </a:p>
        </p:txBody>
      </p:sp>
      <p:sp>
        <p:nvSpPr>
          <p:cNvPr id="22" name="Text Placeholder 33">
            <a:extLst>
              <a:ext uri="{FF2B5EF4-FFF2-40B4-BE49-F238E27FC236}">
                <a16:creationId xmlns:a16="http://schemas.microsoft.com/office/drawing/2014/main" id="{31BE4ED4-66E5-DD40-B407-45CA4D59A145}"/>
              </a:ext>
            </a:extLst>
          </p:cNvPr>
          <p:cNvSpPr>
            <a:spLocks noGrp="1"/>
          </p:cNvSpPr>
          <p:nvPr>
            <p:ph type="body" sz="quarter" idx="14" hasCustomPrompt="1"/>
          </p:nvPr>
        </p:nvSpPr>
        <p:spPr>
          <a:xfrm>
            <a:off x="355854" y="358776"/>
            <a:ext cx="7578727" cy="805122"/>
          </a:xfrm>
          <a:prstGeom prst="rect">
            <a:avLst/>
          </a:prstGeom>
        </p:spPr>
        <p:txBody>
          <a:bodyPr lIns="72000" tIns="72000" rIns="72000" bIns="72000" anchor="ctr"/>
          <a:lstStyle>
            <a:lvl1pPr marL="0" indent="0">
              <a:lnSpc>
                <a:spcPct val="110000"/>
              </a:lnSpc>
              <a:spcBef>
                <a:spcPts val="0"/>
              </a:spcBef>
              <a:buNone/>
              <a:defRPr sz="2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Insert heading</a:t>
            </a:r>
          </a:p>
        </p:txBody>
      </p:sp>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3" name="Text Placeholder 2">
            <a:extLst>
              <a:ext uri="{FF2B5EF4-FFF2-40B4-BE49-F238E27FC236}">
                <a16:creationId xmlns:a16="http://schemas.microsoft.com/office/drawing/2014/main" id="{8674A667-0E9E-4F40-BD53-0E998B33E6A7}"/>
              </a:ext>
            </a:extLst>
          </p:cNvPr>
          <p:cNvSpPr>
            <a:spLocks noGrp="1"/>
          </p:cNvSpPr>
          <p:nvPr>
            <p:ph type="body" sz="quarter" idx="20"/>
          </p:nvPr>
        </p:nvSpPr>
        <p:spPr>
          <a:xfrm>
            <a:off x="358777"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8" name="Graphic 20">
            <a:extLst>
              <a:ext uri="{FF2B5EF4-FFF2-40B4-BE49-F238E27FC236}">
                <a16:creationId xmlns:a16="http://schemas.microsoft.com/office/drawing/2014/main" id="{6495DFC5-91DB-9849-8AC8-D974CE87351D}"/>
              </a:ext>
            </a:extLst>
          </p:cNvPr>
          <p:cNvSpPr/>
          <p:nvPr userDrawn="1"/>
        </p:nvSpPr>
        <p:spPr>
          <a:xfrm>
            <a:off x="7978525" y="358775"/>
            <a:ext cx="806841" cy="809627"/>
          </a:xfrm>
          <a:custGeom>
            <a:avLst/>
            <a:gdLst>
              <a:gd name="connsiteX0" fmla="*/ 35927 w 806841"/>
              <a:gd name="connsiteY0" fmla="*/ 0 h 806969"/>
              <a:gd name="connsiteX1" fmla="*/ 770914 w 806841"/>
              <a:gd name="connsiteY1" fmla="*/ 0 h 806969"/>
              <a:gd name="connsiteX2" fmla="*/ 806841 w 806841"/>
              <a:gd name="connsiteY2" fmla="*/ 35927 h 806969"/>
              <a:gd name="connsiteX3" fmla="*/ 806841 w 806841"/>
              <a:gd name="connsiteY3" fmla="*/ 771042 h 806969"/>
              <a:gd name="connsiteX4" fmla="*/ 770914 w 806841"/>
              <a:gd name="connsiteY4" fmla="*/ 806969 h 806969"/>
              <a:gd name="connsiteX5" fmla="*/ 35801 w 806841"/>
              <a:gd name="connsiteY5" fmla="*/ 806969 h 806969"/>
              <a:gd name="connsiteX6" fmla="*/ 0 w 806841"/>
              <a:gd name="connsiteY6" fmla="*/ 771169 h 806969"/>
              <a:gd name="connsiteX7" fmla="*/ 0 w 806841"/>
              <a:gd name="connsiteY7" fmla="*/ 771042 h 806969"/>
              <a:gd name="connsiteX8" fmla="*/ 0 w 806841"/>
              <a:gd name="connsiteY8" fmla="*/ 35927 h 806969"/>
              <a:gd name="connsiteX9" fmla="*/ 35927 w 806841"/>
              <a:gd name="connsiteY9" fmla="*/ 0 h 806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841" h="806969">
                <a:moveTo>
                  <a:pt x="35927" y="0"/>
                </a:moveTo>
                <a:lnTo>
                  <a:pt x="770914" y="0"/>
                </a:lnTo>
                <a:cubicBezTo>
                  <a:pt x="790756" y="0"/>
                  <a:pt x="806841" y="16085"/>
                  <a:pt x="806841" y="35927"/>
                </a:cubicBezTo>
                <a:lnTo>
                  <a:pt x="806841" y="771042"/>
                </a:lnTo>
                <a:cubicBezTo>
                  <a:pt x="806841" y="790884"/>
                  <a:pt x="790756" y="806969"/>
                  <a:pt x="770914" y="806969"/>
                </a:cubicBezTo>
                <a:lnTo>
                  <a:pt x="35801" y="806969"/>
                </a:lnTo>
                <a:cubicBezTo>
                  <a:pt x="16029" y="806969"/>
                  <a:pt x="0" y="790941"/>
                  <a:pt x="0" y="771169"/>
                </a:cubicBezTo>
                <a:cubicBezTo>
                  <a:pt x="0" y="771127"/>
                  <a:pt x="0" y="771084"/>
                  <a:pt x="0" y="771042"/>
                </a:cubicBezTo>
                <a:lnTo>
                  <a:pt x="0" y="35927"/>
                </a:lnTo>
                <a:cubicBezTo>
                  <a:pt x="0" y="16085"/>
                  <a:pt x="16085" y="0"/>
                  <a:pt x="35927" y="0"/>
                </a:cubicBezTo>
                <a:close/>
              </a:path>
            </a:pathLst>
          </a:custGeom>
          <a:solidFill>
            <a:schemeClr val="tx2"/>
          </a:solidFill>
          <a:ln w="12502" cap="flat">
            <a:noFill/>
            <a:prstDash val="solid"/>
            <a:miter/>
          </a:ln>
        </p:spPr>
        <p:txBody>
          <a:bodyPr rtlCol="0" anchor="ctr"/>
          <a:lstStyle/>
          <a:p>
            <a:endParaRPr lang="en-GB" sz="1800" dirty="0"/>
          </a:p>
        </p:txBody>
      </p:sp>
      <p:sp>
        <p:nvSpPr>
          <p:cNvPr id="12" name="Text Placeholder 2">
            <a:extLst>
              <a:ext uri="{FF2B5EF4-FFF2-40B4-BE49-F238E27FC236}">
                <a16:creationId xmlns:a16="http://schemas.microsoft.com/office/drawing/2014/main" id="{4135F845-61A2-8740-9A96-3790390C60D4}"/>
              </a:ext>
            </a:extLst>
          </p:cNvPr>
          <p:cNvSpPr>
            <a:spLocks noGrp="1"/>
          </p:cNvSpPr>
          <p:nvPr>
            <p:ph type="body" sz="quarter" idx="21"/>
          </p:nvPr>
        </p:nvSpPr>
        <p:spPr>
          <a:xfrm>
            <a:off x="2898775"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4" name="Text Placeholder 2">
            <a:extLst>
              <a:ext uri="{FF2B5EF4-FFF2-40B4-BE49-F238E27FC236}">
                <a16:creationId xmlns:a16="http://schemas.microsoft.com/office/drawing/2014/main" id="{E63FBE9F-EE64-2546-9D70-A699165C1C24}"/>
              </a:ext>
            </a:extLst>
          </p:cNvPr>
          <p:cNvSpPr>
            <a:spLocks noGrp="1"/>
          </p:cNvSpPr>
          <p:nvPr>
            <p:ph type="body" sz="quarter" idx="23"/>
          </p:nvPr>
        </p:nvSpPr>
        <p:spPr>
          <a:xfrm>
            <a:off x="5435601" y="2895600"/>
            <a:ext cx="2501900" cy="1657350"/>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8" name="Picture Placeholder 17">
            <a:extLst>
              <a:ext uri="{FF2B5EF4-FFF2-40B4-BE49-F238E27FC236}">
                <a16:creationId xmlns:a16="http://schemas.microsoft.com/office/drawing/2014/main" id="{5FF7D2A2-015A-414D-95D0-2E618F4EE1E8}"/>
              </a:ext>
            </a:extLst>
          </p:cNvPr>
          <p:cNvSpPr>
            <a:spLocks noGrp="1"/>
          </p:cNvSpPr>
          <p:nvPr>
            <p:ph type="pic" sz="quarter" idx="24" hasCustomPrompt="1"/>
          </p:nvPr>
        </p:nvSpPr>
        <p:spPr>
          <a:xfrm>
            <a:off x="2898775"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9" name="Vertical Text Placeholder 28">
            <a:extLst>
              <a:ext uri="{FF2B5EF4-FFF2-40B4-BE49-F238E27FC236}">
                <a16:creationId xmlns:a16="http://schemas.microsoft.com/office/drawing/2014/main" id="{D686A1DD-AC3F-904A-B401-4A0F8DB0A61F}"/>
              </a:ext>
            </a:extLst>
          </p:cNvPr>
          <p:cNvSpPr>
            <a:spLocks noGrp="1"/>
          </p:cNvSpPr>
          <p:nvPr>
            <p:ph type="body" orient="vert" sz="quarter" idx="25" hasCustomPrompt="1"/>
          </p:nvPr>
        </p:nvSpPr>
        <p:spPr>
          <a:xfrm rot="10800000">
            <a:off x="5139232"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0" name="Picture Placeholder 19">
            <a:extLst>
              <a:ext uri="{FF2B5EF4-FFF2-40B4-BE49-F238E27FC236}">
                <a16:creationId xmlns:a16="http://schemas.microsoft.com/office/drawing/2014/main" id="{037D4E97-B2DF-9142-AABD-E31798EA2C20}"/>
              </a:ext>
            </a:extLst>
          </p:cNvPr>
          <p:cNvSpPr>
            <a:spLocks noGrp="1"/>
          </p:cNvSpPr>
          <p:nvPr>
            <p:ph type="pic" sz="quarter" idx="26" hasCustomPrompt="1"/>
          </p:nvPr>
        </p:nvSpPr>
        <p:spPr>
          <a:xfrm>
            <a:off x="5435601" y="1203325"/>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1" name="Vertical Text Placeholder 28">
            <a:extLst>
              <a:ext uri="{FF2B5EF4-FFF2-40B4-BE49-F238E27FC236}">
                <a16:creationId xmlns:a16="http://schemas.microsoft.com/office/drawing/2014/main" id="{C55F37A8-8EB3-1E45-B310-E5252AC948CD}"/>
              </a:ext>
            </a:extLst>
          </p:cNvPr>
          <p:cNvSpPr>
            <a:spLocks noGrp="1"/>
          </p:cNvSpPr>
          <p:nvPr>
            <p:ph type="body" orient="vert" sz="quarter" idx="27" hasCustomPrompt="1"/>
          </p:nvPr>
        </p:nvSpPr>
        <p:spPr>
          <a:xfrm rot="10800000">
            <a:off x="7676057" y="1202259"/>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260244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ain Content 16">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6" name="Picture Placeholder 15">
            <a:extLst>
              <a:ext uri="{FF2B5EF4-FFF2-40B4-BE49-F238E27FC236}">
                <a16:creationId xmlns:a16="http://schemas.microsoft.com/office/drawing/2014/main" id="{310D346E-69C7-C342-B612-4C5B94B107F9}"/>
              </a:ext>
            </a:extLst>
          </p:cNvPr>
          <p:cNvSpPr>
            <a:spLocks noGrp="1"/>
          </p:cNvSpPr>
          <p:nvPr>
            <p:ph type="pic" sz="quarter" idx="10" hasCustomPrompt="1"/>
          </p:nvPr>
        </p:nvSpPr>
        <p:spPr>
          <a:xfrm>
            <a:off x="358777" y="2896668"/>
            <a:ext cx="2501900" cy="1654176"/>
          </a:xfrm>
          <a:custGeom>
            <a:avLst/>
            <a:gdLst>
              <a:gd name="connsiteX0" fmla="*/ 36068 w 2501900"/>
              <a:gd name="connsiteY0" fmla="*/ 0 h 1654176"/>
              <a:gd name="connsiteX1" fmla="*/ 2465959 w 2501900"/>
              <a:gd name="connsiteY1" fmla="*/ 0 h 1654176"/>
              <a:gd name="connsiteX2" fmla="*/ 2501900 w 2501900"/>
              <a:gd name="connsiteY2" fmla="*/ 35900 h 1654176"/>
              <a:gd name="connsiteX3" fmla="*/ 2501900 w 2501900"/>
              <a:gd name="connsiteY3" fmla="*/ 1618149 h 1654176"/>
              <a:gd name="connsiteX4" fmla="*/ 2465832 w 2501900"/>
              <a:gd name="connsiteY4" fmla="*/ 1654176 h 1654176"/>
              <a:gd name="connsiteX5" fmla="*/ 36068 w 2501900"/>
              <a:gd name="connsiteY5" fmla="*/ 1654176 h 1654176"/>
              <a:gd name="connsiteX6" fmla="*/ 0 w 2501900"/>
              <a:gd name="connsiteY6" fmla="*/ 1618149 h 1654176"/>
              <a:gd name="connsiteX7" fmla="*/ 0 w 2501900"/>
              <a:gd name="connsiteY7" fmla="*/ 36026 h 1654176"/>
              <a:gd name="connsiteX8" fmla="*/ 36068 w 2501900"/>
              <a:gd name="connsiteY8" fmla="*/ 0 h 165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1654176">
                <a:moveTo>
                  <a:pt x="36068" y="0"/>
                </a:moveTo>
                <a:lnTo>
                  <a:pt x="2465959" y="0"/>
                </a:lnTo>
                <a:cubicBezTo>
                  <a:pt x="2485809" y="0"/>
                  <a:pt x="2501900" y="16073"/>
                  <a:pt x="2501900" y="35900"/>
                </a:cubicBezTo>
                <a:lnTo>
                  <a:pt x="2501900" y="1618149"/>
                </a:lnTo>
                <a:cubicBezTo>
                  <a:pt x="2501900" y="1638040"/>
                  <a:pt x="2485746" y="1654176"/>
                  <a:pt x="2465832" y="1654176"/>
                </a:cubicBezTo>
                <a:lnTo>
                  <a:pt x="36068" y="1654176"/>
                </a:lnTo>
                <a:cubicBezTo>
                  <a:pt x="16148" y="1654176"/>
                  <a:pt x="0" y="1638040"/>
                  <a:pt x="0" y="1618149"/>
                </a:cubicBezTo>
                <a:lnTo>
                  <a:pt x="0" y="36026"/>
                </a:lnTo>
                <a:cubicBezTo>
                  <a:pt x="0" y="16130"/>
                  <a:pt x="16148" y="0"/>
                  <a:pt x="360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7" name="Vertical Text Placeholder 28">
            <a:extLst>
              <a:ext uri="{FF2B5EF4-FFF2-40B4-BE49-F238E27FC236}">
                <a16:creationId xmlns:a16="http://schemas.microsoft.com/office/drawing/2014/main" id="{34EFAD03-C62B-2A47-9F67-5569FC1208C0}"/>
              </a:ext>
            </a:extLst>
          </p:cNvPr>
          <p:cNvSpPr>
            <a:spLocks noGrp="1"/>
          </p:cNvSpPr>
          <p:nvPr>
            <p:ph type="body" orient="vert" sz="quarter" idx="13" hasCustomPrompt="1"/>
          </p:nvPr>
        </p:nvSpPr>
        <p:spPr>
          <a:xfrm rot="10800000">
            <a:off x="2599233" y="2895602"/>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6" name="Picture Placeholder 25">
            <a:extLst>
              <a:ext uri="{FF2B5EF4-FFF2-40B4-BE49-F238E27FC236}">
                <a16:creationId xmlns:a16="http://schemas.microsoft.com/office/drawing/2014/main" id="{F224CFCE-162C-1144-823C-B133C922BD2C}"/>
              </a:ext>
            </a:extLst>
          </p:cNvPr>
          <p:cNvSpPr>
            <a:spLocks noGrp="1"/>
          </p:cNvSpPr>
          <p:nvPr>
            <p:ph type="pic" sz="quarter" idx="14" hasCustomPrompt="1"/>
          </p:nvPr>
        </p:nvSpPr>
        <p:spPr>
          <a:xfrm>
            <a:off x="358775" y="358775"/>
            <a:ext cx="2501900" cy="2501898"/>
          </a:xfrm>
          <a:custGeom>
            <a:avLst/>
            <a:gdLst>
              <a:gd name="connsiteX0" fmla="*/ 35941 w 2501900"/>
              <a:gd name="connsiteY0" fmla="*/ 0 h 2501898"/>
              <a:gd name="connsiteX1" fmla="*/ 2465959 w 2501900"/>
              <a:gd name="connsiteY1" fmla="*/ 0 h 2501898"/>
              <a:gd name="connsiteX2" fmla="*/ 2501900 w 2501900"/>
              <a:gd name="connsiteY2" fmla="*/ 36068 h 2501898"/>
              <a:gd name="connsiteX3" fmla="*/ 2501900 w 2501900"/>
              <a:gd name="connsiteY3" fmla="*/ 2465957 h 2501898"/>
              <a:gd name="connsiteX4" fmla="*/ 2465959 w 2501900"/>
              <a:gd name="connsiteY4" fmla="*/ 2501898 h 2501898"/>
              <a:gd name="connsiteX5" fmla="*/ 35941 w 2501900"/>
              <a:gd name="connsiteY5" fmla="*/ 2501898 h 2501898"/>
              <a:gd name="connsiteX6" fmla="*/ 0 w 2501900"/>
              <a:gd name="connsiteY6" fmla="*/ 2465957 h 2501898"/>
              <a:gd name="connsiteX7" fmla="*/ 0 w 2501900"/>
              <a:gd name="connsiteY7" fmla="*/ 35941 h 2501898"/>
              <a:gd name="connsiteX8" fmla="*/ 35941 w 2501900"/>
              <a:gd name="connsiteY8" fmla="*/ 0 h 2501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1900" h="2501898">
                <a:moveTo>
                  <a:pt x="35941" y="0"/>
                </a:moveTo>
                <a:lnTo>
                  <a:pt x="2465959" y="0"/>
                </a:lnTo>
                <a:cubicBezTo>
                  <a:pt x="2485835" y="70"/>
                  <a:pt x="2501900" y="16198"/>
                  <a:pt x="2501900" y="36068"/>
                </a:cubicBezTo>
                <a:lnTo>
                  <a:pt x="2501900" y="2465957"/>
                </a:lnTo>
                <a:cubicBezTo>
                  <a:pt x="2501900" y="2485807"/>
                  <a:pt x="2485809" y="2501898"/>
                  <a:pt x="2465959" y="2501898"/>
                </a:cubicBezTo>
                <a:lnTo>
                  <a:pt x="35941" y="2501898"/>
                </a:lnTo>
                <a:cubicBezTo>
                  <a:pt x="16091" y="2501898"/>
                  <a:pt x="0" y="2485807"/>
                  <a:pt x="0" y="2465957"/>
                </a:cubicBezTo>
                <a:lnTo>
                  <a:pt x="0" y="35941"/>
                </a:lnTo>
                <a:cubicBezTo>
                  <a:pt x="0" y="16091"/>
                  <a:pt x="16091" y="0"/>
                  <a:pt x="35941"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27" name="Vertical Text Placeholder 28">
            <a:extLst>
              <a:ext uri="{FF2B5EF4-FFF2-40B4-BE49-F238E27FC236}">
                <a16:creationId xmlns:a16="http://schemas.microsoft.com/office/drawing/2014/main" id="{584C8DAA-D519-7249-B4CE-AA6BF0F62329}"/>
              </a:ext>
            </a:extLst>
          </p:cNvPr>
          <p:cNvSpPr>
            <a:spLocks noGrp="1"/>
          </p:cNvSpPr>
          <p:nvPr>
            <p:ph type="body" orient="vert" sz="quarter" idx="15" hasCustomPrompt="1"/>
          </p:nvPr>
        </p:nvSpPr>
        <p:spPr>
          <a:xfrm rot="10800000">
            <a:off x="2599233" y="357708"/>
            <a:ext cx="259857" cy="1654175"/>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28" name="Text Placeholder 2">
            <a:extLst>
              <a:ext uri="{FF2B5EF4-FFF2-40B4-BE49-F238E27FC236}">
                <a16:creationId xmlns:a16="http://schemas.microsoft.com/office/drawing/2014/main" id="{196086D0-EB3F-8E47-BAF7-93BD80808DAA}"/>
              </a:ext>
            </a:extLst>
          </p:cNvPr>
          <p:cNvSpPr>
            <a:spLocks noGrp="1"/>
          </p:cNvSpPr>
          <p:nvPr>
            <p:ph type="body" sz="quarter" idx="20"/>
          </p:nvPr>
        </p:nvSpPr>
        <p:spPr>
          <a:xfrm>
            <a:off x="2898776" y="350729"/>
            <a:ext cx="5894496" cy="4202222"/>
          </a:xfrm>
          <a:prstGeom prst="rect">
            <a:avLst/>
          </a:prstGeom>
        </p:spPr>
        <p:txBody>
          <a:bodyPr lIns="72000" tIns="72000" rIns="72000" bIns="72000"/>
          <a:lstStyle>
            <a:lvl1pPr marL="0" indent="0">
              <a:lnSpc>
                <a:spcPct val="110000"/>
              </a:lnSpc>
              <a:spcBef>
                <a:spcPts val="0"/>
              </a:spcBef>
              <a:buClr>
                <a:schemeClr val="tx2"/>
              </a:buClr>
              <a:buFont typeface="Arial" panose="020B0604020202020204" pitchFamily="34" charset="0"/>
              <a:buNone/>
              <a:defRPr sz="1000" b="0" i="0">
                <a:latin typeface="Arial" panose="020B0604020202020204" pitchFamily="34" charset="0"/>
                <a:cs typeface="Arial" panose="020B0604020202020204" pitchFamily="34" charset="0"/>
              </a:defRPr>
            </a:lvl1pPr>
            <a:lvl2pPr>
              <a:buClr>
                <a:schemeClr val="tx2"/>
              </a:buClr>
              <a:defRPr sz="1000" b="0" i="0">
                <a:latin typeface="Arial" panose="020B0604020202020204" pitchFamily="34" charset="0"/>
                <a:cs typeface="Arial" panose="020B0604020202020204" pitchFamily="34" charset="0"/>
              </a:defRPr>
            </a:lvl2pPr>
            <a:lvl3pPr>
              <a:buClr>
                <a:schemeClr val="tx2"/>
              </a:buClr>
              <a:defRPr sz="1000" b="0" i="0">
                <a:latin typeface="Arial" panose="020B0604020202020204" pitchFamily="34" charset="0"/>
                <a:cs typeface="Arial" panose="020B0604020202020204" pitchFamily="34" charset="0"/>
              </a:defRPr>
            </a:lvl3pPr>
            <a:lvl4pPr>
              <a:buClr>
                <a:schemeClr val="tx2"/>
              </a:buClr>
              <a:defRPr sz="1000" b="0" i="0">
                <a:latin typeface="Arial" panose="020B0604020202020204" pitchFamily="34" charset="0"/>
                <a:cs typeface="Arial" panose="020B0604020202020204" pitchFamily="34" charset="0"/>
              </a:defRPr>
            </a:lvl4pPr>
            <a:lvl5pPr>
              <a:buClr>
                <a:schemeClr val="tx2"/>
              </a:buClr>
              <a:defRPr sz="1000" b="0" i="0">
                <a:latin typeface="Arial" panose="020B0604020202020204" pitchFamily="34" charset="0"/>
                <a:cs typeface="Arial" panose="020B0604020202020204" pitchFamily="34" charset="0"/>
              </a:defRPr>
            </a:lvl5pPr>
          </a:lstStyle>
          <a:p>
            <a:pPr lvl="0"/>
            <a:endParaRPr lang="en-GB" dirty="0"/>
          </a:p>
        </p:txBody>
      </p:sp>
    </p:spTree>
    <p:extLst>
      <p:ext uri="{BB962C8B-B14F-4D97-AF65-F5344CB8AC3E}">
        <p14:creationId xmlns:p14="http://schemas.microsoft.com/office/powerpoint/2010/main" val="1422867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ain Content 17">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BE85CBF7-05E1-E946-994C-D169B20BB866}"/>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13" name="Picture Placeholder 12">
            <a:extLst>
              <a:ext uri="{FF2B5EF4-FFF2-40B4-BE49-F238E27FC236}">
                <a16:creationId xmlns:a16="http://schemas.microsoft.com/office/drawing/2014/main" id="{E56FEC06-7BFB-C048-9DBC-F26896253C34}"/>
              </a:ext>
            </a:extLst>
          </p:cNvPr>
          <p:cNvSpPr>
            <a:spLocks noGrp="1"/>
          </p:cNvSpPr>
          <p:nvPr>
            <p:ph type="pic" sz="quarter" idx="10" hasCustomPrompt="1"/>
          </p:nvPr>
        </p:nvSpPr>
        <p:spPr>
          <a:xfrm>
            <a:off x="358774" y="358776"/>
            <a:ext cx="8430391" cy="4197225"/>
          </a:xfrm>
          <a:custGeom>
            <a:avLst/>
            <a:gdLst>
              <a:gd name="connsiteX0" fmla="*/ 35968 w 8430390"/>
              <a:gd name="connsiteY0" fmla="*/ 0 h 4197225"/>
              <a:gd name="connsiteX1" fmla="*/ 8394295 w 8430390"/>
              <a:gd name="connsiteY1" fmla="*/ 0 h 4197225"/>
              <a:gd name="connsiteX2" fmla="*/ 8430390 w 8430390"/>
              <a:gd name="connsiteY2" fmla="*/ 36095 h 4197225"/>
              <a:gd name="connsiteX3" fmla="*/ 8430390 w 8430390"/>
              <a:gd name="connsiteY3" fmla="*/ 4161130 h 4197225"/>
              <a:gd name="connsiteX4" fmla="*/ 8394295 w 8430390"/>
              <a:gd name="connsiteY4" fmla="*/ 4197225 h 4197225"/>
              <a:gd name="connsiteX5" fmla="*/ 35968 w 8430390"/>
              <a:gd name="connsiteY5" fmla="*/ 4197225 h 4197225"/>
              <a:gd name="connsiteX6" fmla="*/ 0 w 8430390"/>
              <a:gd name="connsiteY6" fmla="*/ 4161257 h 4197225"/>
              <a:gd name="connsiteX7" fmla="*/ 0 w 8430390"/>
              <a:gd name="connsiteY7" fmla="*/ 4161130 h 4197225"/>
              <a:gd name="connsiteX8" fmla="*/ 0 w 8430390"/>
              <a:gd name="connsiteY8" fmla="*/ 35968 h 4197225"/>
              <a:gd name="connsiteX9" fmla="*/ 35968 w 8430390"/>
              <a:gd name="connsiteY9" fmla="*/ 0 h 419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30390" h="4197225">
                <a:moveTo>
                  <a:pt x="35968" y="0"/>
                </a:moveTo>
                <a:lnTo>
                  <a:pt x="8394295" y="0"/>
                </a:lnTo>
                <a:cubicBezTo>
                  <a:pt x="8414224" y="0"/>
                  <a:pt x="8430390" y="16160"/>
                  <a:pt x="8430390" y="36095"/>
                </a:cubicBezTo>
                <a:lnTo>
                  <a:pt x="8430390" y="4161130"/>
                </a:lnTo>
                <a:cubicBezTo>
                  <a:pt x="8430390" y="4181059"/>
                  <a:pt x="8414236" y="4197225"/>
                  <a:pt x="8394295" y="4197225"/>
                </a:cubicBezTo>
                <a:lnTo>
                  <a:pt x="35968" y="4197225"/>
                </a:lnTo>
                <a:cubicBezTo>
                  <a:pt x="16104" y="4197225"/>
                  <a:pt x="0" y="4181122"/>
                  <a:pt x="0" y="4161257"/>
                </a:cubicBezTo>
                <a:cubicBezTo>
                  <a:pt x="0" y="4161219"/>
                  <a:pt x="0" y="4161168"/>
                  <a:pt x="0" y="4161130"/>
                </a:cubicBezTo>
                <a:lnTo>
                  <a:pt x="0" y="35968"/>
                </a:lnTo>
                <a:cubicBezTo>
                  <a:pt x="0" y="16103"/>
                  <a:pt x="16104" y="0"/>
                  <a:pt x="35968" y="0"/>
                </a:cubicBezTo>
                <a:close/>
              </a:path>
            </a:pathLst>
          </a:custGeom>
        </p:spPr>
        <p:txBody>
          <a:bodyPr wrap="square" lIns="0" tIns="0" rIns="0" bIns="0" anchor="ctr">
            <a:noAutofit/>
          </a:bodyPr>
          <a:lstStyle>
            <a:lvl1pPr marL="0" indent="0" algn="ctr">
              <a:buNone/>
              <a:defRPr sz="1500" b="1"/>
            </a:lvl1pPr>
          </a:lstStyle>
          <a:p>
            <a:r>
              <a:rPr lang="en-GB" dirty="0"/>
              <a:t>Click to insert image</a:t>
            </a:r>
          </a:p>
        </p:txBody>
      </p:sp>
      <p:sp>
        <p:nvSpPr>
          <p:cNvPr id="14" name="Vertical Text Placeholder 28">
            <a:extLst>
              <a:ext uri="{FF2B5EF4-FFF2-40B4-BE49-F238E27FC236}">
                <a16:creationId xmlns:a16="http://schemas.microsoft.com/office/drawing/2014/main" id="{F48CCFE3-451A-3642-9CBB-3FF998FB7BD4}"/>
              </a:ext>
            </a:extLst>
          </p:cNvPr>
          <p:cNvSpPr>
            <a:spLocks noGrp="1"/>
          </p:cNvSpPr>
          <p:nvPr>
            <p:ph type="body" orient="vert" sz="quarter" idx="23" hasCustomPrompt="1"/>
          </p:nvPr>
        </p:nvSpPr>
        <p:spPr>
          <a:xfrm rot="10800000">
            <a:off x="8527072" y="355849"/>
            <a:ext cx="259857" cy="4197098"/>
          </a:xfrm>
          <a:prstGeom prst="rect">
            <a:avLst/>
          </a:prstGeom>
        </p:spPr>
        <p:txBody>
          <a:bodyPr vert="eaVert" tIns="90000" rIns="90000" bIns="90000"/>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Tree>
    <p:extLst>
      <p:ext uri="{BB962C8B-B14F-4D97-AF65-F5344CB8AC3E}">
        <p14:creationId xmlns:p14="http://schemas.microsoft.com/office/powerpoint/2010/main" val="26611165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504200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28732756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spTree>
    <p:extLst>
      <p:ext uri="{BB962C8B-B14F-4D97-AF65-F5344CB8AC3E}">
        <p14:creationId xmlns:p14="http://schemas.microsoft.com/office/powerpoint/2010/main" val="42498964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Tree>
    <p:extLst>
      <p:ext uri="{BB962C8B-B14F-4D97-AF65-F5344CB8AC3E}">
        <p14:creationId xmlns:p14="http://schemas.microsoft.com/office/powerpoint/2010/main" val="2723121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dirty="0"/>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dirty="0"/>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dirty="0"/>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8476430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1627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ank (Blu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27916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ank With Logo (White)">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pic>
        <p:nvPicPr>
          <p:cNvPr id="3" name="Graphic 2">
            <a:extLst>
              <a:ext uri="{FF2B5EF4-FFF2-40B4-BE49-F238E27FC236}">
                <a16:creationId xmlns:a16="http://schemas.microsoft.com/office/drawing/2014/main" id="{ACD6770D-0AD9-D24E-8470-DEBFB116C56D}"/>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2BFFD3FC-33F6-814F-99E5-B38F8E755361}"/>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tx1"/>
                </a:solidFill>
                <a:latin typeface="Arial" panose="020B0604020202020204" pitchFamily="34" charset="0"/>
                <a:cs typeface="Arial" panose="020B0604020202020204" pitchFamily="34" charset="0"/>
              </a:rPr>
              <a:pPr algn="l"/>
              <a:t>‹#›</a:t>
            </a:fld>
            <a:endParaRPr lang="en-GB" sz="1600" b="0" i="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81236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With Logo (Blue)">
    <p:bg>
      <p:bgPr>
        <a:solidFill>
          <a:schemeClr val="tx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2EF838F7-1FB3-4141-AAFB-32DCF300E260}"/>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5" name="TextBox 4">
            <a:extLst>
              <a:ext uri="{FF2B5EF4-FFF2-40B4-BE49-F238E27FC236}">
                <a16:creationId xmlns:a16="http://schemas.microsoft.com/office/drawing/2014/main" id="{893FFB47-D34E-0C43-B2F5-26B93047A385}"/>
              </a:ext>
            </a:extLst>
          </p:cNvPr>
          <p:cNvSpPr txBox="1"/>
          <p:nvPr userDrawn="1"/>
        </p:nvSpPr>
        <p:spPr>
          <a:xfrm>
            <a:off x="358775" y="4552952"/>
            <a:ext cx="1657351" cy="412035"/>
          </a:xfrm>
          <a:prstGeom prst="rect">
            <a:avLst/>
          </a:prstGeom>
          <a:noFill/>
        </p:spPr>
        <p:txBody>
          <a:bodyPr wrap="square" lIns="0" tIns="0" rIns="0" bIns="0" rtlCol="0" anchor="b">
            <a:noAutofit/>
          </a:bodyPr>
          <a:lstStyle/>
          <a:p>
            <a:pPr algn="l"/>
            <a:fld id="{2C85DA64-3755-BD4F-A2E7-13D0156F1BFC}" type="slidenum">
              <a:rPr lang="en-GB" sz="1600" b="0" i="0" smtClean="0">
                <a:solidFill>
                  <a:schemeClr val="bg1"/>
                </a:solidFill>
                <a:latin typeface="Arial" panose="020B0604020202020204" pitchFamily="34" charset="0"/>
                <a:cs typeface="Arial" panose="020B0604020202020204" pitchFamily="34" charset="0"/>
              </a:rPr>
              <a:pPr algn="l"/>
              <a:t>‹#›</a:t>
            </a:fld>
            <a:endParaRPr lang="en-GB" sz="1600" b="0" i="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74508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dirty="0"/>
              <a:t>Presentation title</a:t>
            </a:r>
          </a:p>
        </p:txBody>
      </p:sp>
      <p:sp>
        <p:nvSpPr>
          <p:cNvPr id="11" name="Text Placeholder 29"/>
          <p:cNvSpPr>
            <a:spLocks noGrp="1"/>
          </p:cNvSpPr>
          <p:nvPr>
            <p:ph type="body" sz="quarter" idx="11" hasCustomPrompt="1"/>
          </p:nvPr>
        </p:nvSpPr>
        <p:spPr>
          <a:xfrm>
            <a:off x="564885" y="1166014"/>
            <a:ext cx="3780000" cy="216000"/>
          </a:xfrm>
          <a:prstGeom prst="rect">
            <a:avLst/>
          </a:prstGeom>
        </p:spPr>
        <p:txBody>
          <a:bodyPr vert="horz" lIns="0" tIns="0" bIns="0" anchor="t">
            <a:noAutofit/>
          </a:bodyPr>
          <a:lstStyle>
            <a:lvl1pPr marL="0" indent="0" algn="l">
              <a:lnSpc>
                <a:spcPct val="100000"/>
              </a:lnSpc>
              <a:spcBef>
                <a:spcPts val="0"/>
              </a:spcBef>
              <a:buNone/>
              <a:defRPr sz="1800" b="0">
                <a:solidFill>
                  <a:schemeClr val="bg1"/>
                </a:solidFill>
                <a:latin typeface="Arial" pitchFamily="34" charset="0"/>
                <a:cs typeface="Arial" pitchFamily="34" charset="0"/>
              </a:defRPr>
            </a:lvl1pPr>
          </a:lstStyle>
          <a:p>
            <a:r>
              <a:rPr lang="en-GB" sz="1500" dirty="0">
                <a:latin typeface="Roboto" panose="020B0604020202020204" charset="0"/>
                <a:ea typeface="Roboto" panose="020B0604020202020204" charset="0"/>
              </a:rPr>
              <a:t>A teaching resource for ages x</a:t>
            </a:r>
            <a:r>
              <a:rPr lang="en-GB" dirty="0">
                <a:latin typeface="Roboto" panose="020B0604020202020204" charset="0"/>
                <a:ea typeface="Roboto" panose="020B0604020202020204" charset="0"/>
              </a:rPr>
              <a:t>–</a:t>
            </a:r>
            <a:r>
              <a:rPr lang="en-GB" sz="1500" dirty="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dirty="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dirty="0">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dirty="0">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dirty="0">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dirty="0"/>
          </a:p>
        </p:txBody>
      </p:sp>
    </p:spTree>
    <p:extLst>
      <p:ext uri="{BB962C8B-B14F-4D97-AF65-F5344CB8AC3E}">
        <p14:creationId xmlns:p14="http://schemas.microsoft.com/office/powerpoint/2010/main" val="3949241687"/>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0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379948"/>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6197719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esson plan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400" b="1" baseline="0">
                <a:solidFill>
                  <a:schemeClr val="bg1"/>
                </a:solidFill>
                <a:latin typeface="Arial" pitchFamily="34" charset="0"/>
                <a:cs typeface="Arial" pitchFamily="34" charset="0"/>
              </a:defRPr>
            </a:lvl1pPr>
          </a:lstStyle>
          <a:p>
            <a:r>
              <a:rPr lang="en-GB" noProof="0" dirty="0"/>
              <a:t>Contents</a:t>
            </a:r>
          </a:p>
        </p:txBody>
      </p:sp>
      <p:sp>
        <p:nvSpPr>
          <p:cNvPr id="4" name="Text Placeholder 3">
            <a:extLst>
              <a:ext uri="{FF2B5EF4-FFF2-40B4-BE49-F238E27FC236}">
                <a16:creationId xmlns:a16="http://schemas.microsoft.com/office/drawing/2014/main" id="{3A9EFCA8-729F-46FC-AADE-4DCB85579C08}"/>
              </a:ext>
            </a:extLst>
          </p:cNvPr>
          <p:cNvSpPr>
            <a:spLocks noGrp="1"/>
          </p:cNvSpPr>
          <p:nvPr>
            <p:ph type="body" sz="quarter" idx="10"/>
          </p:nvPr>
        </p:nvSpPr>
        <p:spPr>
          <a:xfrm>
            <a:off x="398909" y="1852275"/>
            <a:ext cx="7072313" cy="2555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2" name="Rounded Rectangle 40">
            <a:extLst>
              <a:ext uri="{FF2B5EF4-FFF2-40B4-BE49-F238E27FC236}">
                <a16:creationId xmlns:a16="http://schemas.microsoft.com/office/drawing/2014/main" id="{0BD940E7-5E03-47FD-B024-49659C346AED}"/>
              </a:ext>
            </a:extLst>
          </p:cNvPr>
          <p:cNvSpPr/>
          <p:nvPr userDrawn="1"/>
        </p:nvSpPr>
        <p:spPr>
          <a:xfrm>
            <a:off x="398909" y="344851"/>
            <a:ext cx="7886700" cy="758948"/>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165697323"/>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21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9453630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0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100" b="1" baseline="0">
                <a:solidFill>
                  <a:schemeClr val="bg1"/>
                </a:solidFill>
                <a:latin typeface="Arial" pitchFamily="34" charset="0"/>
                <a:cs typeface="Arial" pitchFamily="34" charset="0"/>
              </a:defRPr>
            </a:lvl1pPr>
          </a:lstStyle>
          <a:p>
            <a:endParaRPr lang="en-GB" noProof="0" dirty="0"/>
          </a:p>
        </p:txBody>
      </p:sp>
    </p:spTree>
    <p:extLst>
      <p:ext uri="{BB962C8B-B14F-4D97-AF65-F5344CB8AC3E}">
        <p14:creationId xmlns:p14="http://schemas.microsoft.com/office/powerpoint/2010/main" val="2579383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Slide_Bullet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6" name="Text Placeholder 2">
            <a:extLst>
              <a:ext uri="{FF2B5EF4-FFF2-40B4-BE49-F238E27FC236}">
                <a16:creationId xmlns:a16="http://schemas.microsoft.com/office/drawing/2014/main" id="{32B80F7E-6567-4993-853D-8C70C9B574CE}"/>
              </a:ext>
            </a:extLst>
          </p:cNvPr>
          <p:cNvSpPr>
            <a:spLocks noGrp="1"/>
          </p:cNvSpPr>
          <p:nvPr>
            <p:ph type="body" idx="1"/>
          </p:nvPr>
        </p:nvSpPr>
        <p:spPr>
          <a:xfrm>
            <a:off x="440533" y="1202464"/>
            <a:ext cx="6413705" cy="3158882"/>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
        <p:nvSpPr>
          <p:cNvPr id="8" name="Rounded Rectangle 40">
            <a:extLst>
              <a:ext uri="{FF2B5EF4-FFF2-40B4-BE49-F238E27FC236}">
                <a16:creationId xmlns:a16="http://schemas.microsoft.com/office/drawing/2014/main" id="{7F71DF5C-0740-41E1-8EAC-17DDF79349A7}"/>
              </a:ext>
            </a:extLst>
          </p:cNvPr>
          <p:cNvSpPr/>
          <p:nvPr userDrawn="1"/>
        </p:nvSpPr>
        <p:spPr>
          <a:xfrm>
            <a:off x="440532" y="335526"/>
            <a:ext cx="7656333"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0" name="Title 1">
            <a:extLst>
              <a:ext uri="{FF2B5EF4-FFF2-40B4-BE49-F238E27FC236}">
                <a16:creationId xmlns:a16="http://schemas.microsoft.com/office/drawing/2014/main" id="{C4CED83A-0D35-4C9C-BE14-B667EA96D398}"/>
              </a:ext>
            </a:extLst>
          </p:cNvPr>
          <p:cNvSpPr>
            <a:spLocks noGrp="1"/>
          </p:cNvSpPr>
          <p:nvPr>
            <p:ph type="title" hasCustomPrompt="1"/>
          </p:nvPr>
        </p:nvSpPr>
        <p:spPr>
          <a:xfrm>
            <a:off x="440533" y="425398"/>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spTree>
    <p:extLst>
      <p:ext uri="{BB962C8B-B14F-4D97-AF65-F5344CB8AC3E}">
        <p14:creationId xmlns:p14="http://schemas.microsoft.com/office/powerpoint/2010/main" val="891534831"/>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71"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46587"/>
            <a:ext cx="3375537" cy="485968"/>
          </a:xfrm>
          <a:prstGeom prst="rect">
            <a:avLst/>
          </a:prstGeom>
        </p:spPr>
        <p:txBody>
          <a:bodyPr>
            <a:normAutofit/>
          </a:bodyPr>
          <a:lstStyle>
            <a:lvl1pPr>
              <a:defRPr sz="2100" b="1">
                <a:solidFill>
                  <a:schemeClr val="bg1"/>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5" name="Text Placeholder 2">
            <a:extLst>
              <a:ext uri="{FF2B5EF4-FFF2-40B4-BE49-F238E27FC236}">
                <a16:creationId xmlns:a16="http://schemas.microsoft.com/office/drawing/2014/main" id="{7928F16F-35D4-4886-8DA1-487BC31F44C7}"/>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747274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57"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3"/>
            <a:ext cx="2355387" cy="2211749"/>
          </a:xfrm>
        </p:spPr>
        <p:txBody>
          <a:bodyPr/>
          <a:lstStyle>
            <a:lvl1pPr marL="507974" indent="-507974">
              <a:buFont typeface="Arial" panose="020B0604020202020204" pitchFamily="34" charset="0"/>
              <a:buChar char="•"/>
              <a:defRPr sz="1800"/>
            </a:lvl1pPr>
          </a:lstStyle>
          <a:p>
            <a:r>
              <a:rPr lang="en-US" dirty="0">
                <a:solidFill>
                  <a:schemeClr val="bg1"/>
                </a:solidFill>
              </a:rPr>
              <a:t>Another sample layout for visual slide</a:t>
            </a:r>
          </a:p>
          <a:p>
            <a:pPr marL="380990" indent="-380990">
              <a:buFont typeface="Arial" panose="020B0604020202020204" pitchFamily="34" charset="0"/>
              <a:buChar char="•"/>
            </a:pPr>
            <a:r>
              <a:rPr lang="en-US" dirty="0">
                <a:solidFill>
                  <a:schemeClr val="bg1"/>
                </a:solidFill>
              </a:rPr>
              <a:t>Bullet one</a:t>
            </a:r>
          </a:p>
          <a:p>
            <a:pPr marL="380990" indent="-380990">
              <a:buFont typeface="Arial" panose="020B0604020202020204" pitchFamily="34" charset="0"/>
              <a:buChar char="•"/>
            </a:pPr>
            <a:r>
              <a:rPr lang="en-US" dirty="0">
                <a:solidFill>
                  <a:schemeClr val="bg1"/>
                </a:solidFill>
              </a:rPr>
              <a:t>Bullet two</a:t>
            </a:r>
          </a:p>
          <a:p>
            <a:pPr marL="380990" indent="-380990">
              <a:buFont typeface="Arial" panose="020B0604020202020204" pitchFamily="34" charset="0"/>
              <a:buChar char="•"/>
            </a:pPr>
            <a:r>
              <a:rPr lang="en-US" dirty="0">
                <a:solidFill>
                  <a:schemeClr val="bg1"/>
                </a:solidFill>
              </a:rPr>
              <a:t>Bullet three</a:t>
            </a:r>
          </a:p>
          <a:p>
            <a:endParaRPr lang="en-US" dirty="0">
              <a:solidFill>
                <a:schemeClr val="bg1"/>
              </a:solidFill>
            </a:endParaRPr>
          </a:p>
          <a:p>
            <a:endParaRPr lang="en-US" dirty="0"/>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1063185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dirty="0"/>
              <a:t>Title style</a:t>
            </a:r>
            <a:endParaRPr lang="en-GB" dirty="0"/>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dirty="0"/>
              <a:t>Click icon to add picture</a:t>
            </a:r>
          </a:p>
        </p:txBody>
      </p:sp>
      <p:sp>
        <p:nvSpPr>
          <p:cNvPr id="9" name="Text Placeholder 2">
            <a:extLst>
              <a:ext uri="{FF2B5EF4-FFF2-40B4-BE49-F238E27FC236}">
                <a16:creationId xmlns:a16="http://schemas.microsoft.com/office/drawing/2014/main" id="{A9E429BD-5F79-47D4-8D25-ACD2716E2CB3}"/>
              </a:ext>
            </a:extLst>
          </p:cNvPr>
          <p:cNvSpPr>
            <a:spLocks noGrp="1"/>
          </p:cNvSpPr>
          <p:nvPr>
            <p:ph type="body" idx="1"/>
          </p:nvPr>
        </p:nvSpPr>
        <p:spPr>
          <a:xfrm>
            <a:off x="311560" y="1112760"/>
            <a:ext cx="4471680" cy="1217486"/>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26590831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imple Content Slide_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41E17-BEF1-4165-8876-1F6808C3B627}"/>
              </a:ext>
            </a:extLst>
          </p:cNvPr>
          <p:cNvSpPr>
            <a:spLocks noGrp="1"/>
          </p:cNvSpPr>
          <p:nvPr>
            <p:ph type="title"/>
          </p:nvPr>
        </p:nvSpPr>
        <p:spPr>
          <a:xfrm>
            <a:off x="628651" y="222224"/>
            <a:ext cx="7886700" cy="994172"/>
          </a:xfrm>
          <a:prstGeom prst="rect">
            <a:avLst/>
          </a:prstGeom>
        </p:spPr>
        <p:txBody>
          <a:bodyPr>
            <a:normAutofit/>
          </a:bodyPr>
          <a:lstStyle>
            <a:lvl1pPr>
              <a:defRPr sz="21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7" name="Picture 6">
            <a:extLst>
              <a:ext uri="{FF2B5EF4-FFF2-40B4-BE49-F238E27FC236}">
                <a16:creationId xmlns:a16="http://schemas.microsoft.com/office/drawing/2014/main" id="{AAE58710-70EB-4C22-A6BB-77748C279F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5" name="Text Placeholder 2">
            <a:extLst>
              <a:ext uri="{FF2B5EF4-FFF2-40B4-BE49-F238E27FC236}">
                <a16:creationId xmlns:a16="http://schemas.microsoft.com/office/drawing/2014/main" id="{A08741F9-24B9-40DB-91AB-55F96D726D1E}"/>
              </a:ext>
            </a:extLst>
          </p:cNvPr>
          <p:cNvSpPr>
            <a:spLocks noGrp="1"/>
          </p:cNvSpPr>
          <p:nvPr>
            <p:ph type="body" idx="1"/>
          </p:nvPr>
        </p:nvSpPr>
        <p:spPr>
          <a:xfrm>
            <a:off x="628651" y="1354265"/>
            <a:ext cx="4769260" cy="3201049"/>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dirty="0"/>
          </a:p>
        </p:txBody>
      </p:sp>
    </p:spTree>
    <p:extLst>
      <p:ext uri="{BB962C8B-B14F-4D97-AF65-F5344CB8AC3E}">
        <p14:creationId xmlns:p14="http://schemas.microsoft.com/office/powerpoint/2010/main" val="4255952697"/>
      </p:ext>
    </p:extLst>
  </p:cSld>
  <p:clrMapOvr>
    <a:masterClrMapping/>
  </p:clrMapOvr>
  <p:extLst>
    <p:ext uri="{DCECCB84-F9BA-43D5-87BE-67443E8EF086}">
      <p15:sldGuideLst xmlns:p15="http://schemas.microsoft.com/office/powerpoint/2012/main">
        <p15:guide id="1" orient="horz" pos="278" userDrawn="1">
          <p15:clr>
            <a:srgbClr val="FBAE40"/>
          </p15:clr>
        </p15:guide>
        <p15:guide id="2" pos="3840"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42648704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p:spPr>
        <p:txBody>
          <a:bodyPr/>
          <a:lstStyle/>
          <a:p>
            <a:r>
              <a:rPr lang="en-US" dirty="0">
                <a:solidFill>
                  <a:srgbClr val="FFFFFF"/>
                </a:solidFill>
              </a:rPr>
              <a:t>Full-bleed images</a:t>
            </a:r>
          </a:p>
          <a:p>
            <a:endParaRPr lang="en-US" sz="751" dirty="0">
              <a:solidFill>
                <a:srgbClr val="FFFFFF"/>
              </a:solidFill>
            </a:endParaRPr>
          </a:p>
          <a:p>
            <a:r>
              <a:rPr lang="en-US" sz="900" dirty="0">
                <a:solidFill>
                  <a:srgbClr val="FFFFFF"/>
                </a:solidFill>
              </a:rPr>
              <a:t>Use the grey grid to place copy boxes and icons over full-bleed images, then delete it. </a:t>
            </a:r>
            <a:br>
              <a:rPr lang="en-US" sz="900" dirty="0">
                <a:solidFill>
                  <a:srgbClr val="FFFFFF"/>
                </a:solidFill>
              </a:rPr>
            </a:br>
            <a:endParaRPr lang="en-US" sz="900" dirty="0">
              <a:solidFill>
                <a:srgbClr val="FFFFFF"/>
              </a:solidFill>
            </a:endParaRPr>
          </a:p>
          <a:p>
            <a:r>
              <a:rPr lang="en-US" sz="900" dirty="0">
                <a:solidFill>
                  <a:srgbClr val="FFFFFF"/>
                </a:solidFill>
              </a:rPr>
              <a:t>Pick out </a:t>
            </a:r>
            <a:r>
              <a:rPr lang="en-US" sz="900" dirty="0" err="1">
                <a:solidFill>
                  <a:srgbClr val="FFFFFF"/>
                </a:solidFill>
              </a:rPr>
              <a:t>colours</a:t>
            </a:r>
            <a:r>
              <a:rPr lang="en-US" sz="900" dirty="0">
                <a:solidFill>
                  <a:srgbClr val="FFFFFF"/>
                </a:solidFill>
              </a:rPr>
              <a:t> from the image, or use contrasting </a:t>
            </a:r>
            <a:r>
              <a:rPr lang="en-US" sz="900" dirty="0" err="1">
                <a:solidFill>
                  <a:srgbClr val="FFFFFF"/>
                </a:solidFill>
              </a:rPr>
              <a:t>colours</a:t>
            </a:r>
            <a:r>
              <a:rPr lang="en-US" sz="900" dirty="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8812327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Body and Content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17183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hank You / Contact Details 1">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58775"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11217695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hank You / Contact Details 2">
    <p:bg>
      <p:bgPr>
        <a:solidFill>
          <a:schemeClr val="tx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90AB2CBD-3A75-504F-90AF-7D41806C6D7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816850" y="4623953"/>
            <a:ext cx="968375" cy="287772"/>
          </a:xfrm>
          <a:prstGeom prst="rect">
            <a:avLst/>
          </a:prstGeom>
        </p:spPr>
      </p:pic>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bg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solidFill>
                  <a:schemeClr val="bg1"/>
                </a:solidFill>
              </a:defRPr>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360000" tIns="0" rIns="0" bIns="0" anchor="b"/>
          <a:lstStyle>
            <a:lvl1pPr marL="0" indent="0">
              <a:lnSpc>
                <a:spcPct val="110000"/>
              </a:lnSpc>
              <a:spcBef>
                <a:spcPts val="0"/>
              </a:spcBef>
              <a:buNone/>
              <a:defRPr sz="1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360000" tIns="0" rIns="0" bIns="0" anchor="b"/>
          <a:lstStyle>
            <a:lvl1pPr marL="0" indent="0">
              <a:lnSpc>
                <a:spcPct val="110000"/>
              </a:lnSpc>
              <a:spcBef>
                <a:spcPts val="0"/>
              </a:spcBef>
              <a:buNone/>
              <a:defRPr sz="1000" b="0"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spTree>
    <p:extLst>
      <p:ext uri="{BB962C8B-B14F-4D97-AF65-F5344CB8AC3E}">
        <p14:creationId xmlns:p14="http://schemas.microsoft.com/office/powerpoint/2010/main" val="8616715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ank You / Contact Details 3">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A124237-5971-9740-AC4A-F64E6644DE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58775" y="358775"/>
            <a:ext cx="4194175" cy="3346450"/>
          </a:xfrm>
          <a:prstGeom prst="rect">
            <a:avLst/>
          </a:prstGeom>
        </p:spPr>
      </p:pic>
      <p:sp>
        <p:nvSpPr>
          <p:cNvPr id="17" name="Text Placeholder 33">
            <a:extLst>
              <a:ext uri="{FF2B5EF4-FFF2-40B4-BE49-F238E27FC236}">
                <a16:creationId xmlns:a16="http://schemas.microsoft.com/office/drawing/2014/main" id="{EAC28747-7C39-8A45-A502-F56C2BE64D54}"/>
              </a:ext>
            </a:extLst>
          </p:cNvPr>
          <p:cNvSpPr>
            <a:spLocks noGrp="1"/>
          </p:cNvSpPr>
          <p:nvPr>
            <p:ph type="body" sz="quarter" idx="19" hasCustomPrompt="1"/>
          </p:nvPr>
        </p:nvSpPr>
        <p:spPr>
          <a:xfrm>
            <a:off x="355213" y="3985917"/>
            <a:ext cx="2507688"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21" name="Text Placeholder 33">
            <a:extLst>
              <a:ext uri="{FF2B5EF4-FFF2-40B4-BE49-F238E27FC236}">
                <a16:creationId xmlns:a16="http://schemas.microsoft.com/office/drawing/2014/main" id="{C1A4AFF0-31DE-D94E-9BB4-73FCA85763C9}"/>
              </a:ext>
            </a:extLst>
          </p:cNvPr>
          <p:cNvSpPr>
            <a:spLocks noGrp="1"/>
          </p:cNvSpPr>
          <p:nvPr>
            <p:ph type="body" sz="quarter" idx="20" hasCustomPrompt="1"/>
          </p:nvPr>
        </p:nvSpPr>
        <p:spPr>
          <a:xfrm>
            <a:off x="355213" y="419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2" name="Text Placeholder 33">
            <a:extLst>
              <a:ext uri="{FF2B5EF4-FFF2-40B4-BE49-F238E27FC236}">
                <a16:creationId xmlns:a16="http://schemas.microsoft.com/office/drawing/2014/main" id="{38EC2FC5-4B14-A543-BEFC-DA972462D737}"/>
              </a:ext>
            </a:extLst>
          </p:cNvPr>
          <p:cNvSpPr>
            <a:spLocks noGrp="1"/>
          </p:cNvSpPr>
          <p:nvPr>
            <p:ph type="body" sz="quarter" idx="21" hasCustomPrompt="1"/>
          </p:nvPr>
        </p:nvSpPr>
        <p:spPr>
          <a:xfrm>
            <a:off x="355213" y="4375874"/>
            <a:ext cx="2507688"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23" name="Graphic 22">
            <a:extLst>
              <a:ext uri="{FF2B5EF4-FFF2-40B4-BE49-F238E27FC236}">
                <a16:creationId xmlns:a16="http://schemas.microsoft.com/office/drawing/2014/main" id="{EDFCB80E-50BF-8444-8643-6825A2D7B65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
        <p:nvSpPr>
          <p:cNvPr id="25" name="Picture Placeholder 24">
            <a:extLst>
              <a:ext uri="{FF2B5EF4-FFF2-40B4-BE49-F238E27FC236}">
                <a16:creationId xmlns:a16="http://schemas.microsoft.com/office/drawing/2014/main" id="{1AE6D1AD-E234-2A46-BD34-5B862BD73ABA}"/>
              </a:ext>
            </a:extLst>
          </p:cNvPr>
          <p:cNvSpPr>
            <a:spLocks noGrp="1"/>
          </p:cNvSpPr>
          <p:nvPr>
            <p:ph type="pic" sz="quarter" idx="10" hasCustomPrompt="1"/>
          </p:nvPr>
        </p:nvSpPr>
        <p:spPr>
          <a:xfrm>
            <a:off x="4591052"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26" name="Vertical Text Placeholder 28">
            <a:extLst>
              <a:ext uri="{FF2B5EF4-FFF2-40B4-BE49-F238E27FC236}">
                <a16:creationId xmlns:a16="http://schemas.microsoft.com/office/drawing/2014/main" id="{BF1B84FE-8D95-3D40-9123-83CC9FDE16FC}"/>
              </a:ext>
            </a:extLst>
          </p:cNvPr>
          <p:cNvSpPr>
            <a:spLocks noGrp="1"/>
          </p:cNvSpPr>
          <p:nvPr>
            <p:ph type="body" orient="vert" sz="quarter" idx="23" hasCustomPrompt="1"/>
          </p:nvPr>
        </p:nvSpPr>
        <p:spPr>
          <a:xfrm rot="10800000">
            <a:off x="8527072"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sp>
        <p:nvSpPr>
          <p:cNvPr id="12" name="Text Placeholder 33">
            <a:extLst>
              <a:ext uri="{FF2B5EF4-FFF2-40B4-BE49-F238E27FC236}">
                <a16:creationId xmlns:a16="http://schemas.microsoft.com/office/drawing/2014/main" id="{E58F2A60-4FC6-3A4A-8C77-F1C0831D49CB}"/>
              </a:ext>
            </a:extLst>
          </p:cNvPr>
          <p:cNvSpPr>
            <a:spLocks noGrp="1"/>
          </p:cNvSpPr>
          <p:nvPr>
            <p:ph type="body" sz="quarter" idx="14" hasCustomPrompt="1"/>
          </p:nvPr>
        </p:nvSpPr>
        <p:spPr>
          <a:xfrm>
            <a:off x="356306" y="355853"/>
            <a:ext cx="4194175"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Tree>
    <p:extLst>
      <p:ext uri="{BB962C8B-B14F-4D97-AF65-F5344CB8AC3E}">
        <p14:creationId xmlns:p14="http://schemas.microsoft.com/office/powerpoint/2010/main" val="35315055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hank You / Contact Details 4">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44989C4-6A7E-9648-A812-C3AC8F181B90}"/>
              </a:ext>
            </a:extLst>
          </p:cNvPr>
          <p:cNvSpPr>
            <a:spLocks noGrp="1"/>
          </p:cNvSpPr>
          <p:nvPr>
            <p:ph type="pic" sz="quarter" idx="10" hasCustomPrompt="1"/>
          </p:nvPr>
        </p:nvSpPr>
        <p:spPr>
          <a:xfrm>
            <a:off x="358776" y="358777"/>
            <a:ext cx="4197099" cy="4197099"/>
          </a:xfrm>
          <a:custGeom>
            <a:avLst/>
            <a:gdLst>
              <a:gd name="connsiteX0" fmla="*/ 36095 w 4197099"/>
              <a:gd name="connsiteY0" fmla="*/ 0 h 4197099"/>
              <a:gd name="connsiteX1" fmla="*/ 4161130 w 4197099"/>
              <a:gd name="connsiteY1" fmla="*/ 0 h 4197099"/>
              <a:gd name="connsiteX2" fmla="*/ 4197099 w 4197099"/>
              <a:gd name="connsiteY2" fmla="*/ 35968 h 4197099"/>
              <a:gd name="connsiteX3" fmla="*/ 4197099 w 4197099"/>
              <a:gd name="connsiteY3" fmla="*/ 4161130 h 4197099"/>
              <a:gd name="connsiteX4" fmla="*/ 4161130 w 4197099"/>
              <a:gd name="connsiteY4" fmla="*/ 4197099 h 4197099"/>
              <a:gd name="connsiteX5" fmla="*/ 36095 w 4197099"/>
              <a:gd name="connsiteY5" fmla="*/ 4197099 h 4197099"/>
              <a:gd name="connsiteX6" fmla="*/ 0 w 4197099"/>
              <a:gd name="connsiteY6" fmla="*/ 4161130 h 4197099"/>
              <a:gd name="connsiteX7" fmla="*/ 0 w 4197099"/>
              <a:gd name="connsiteY7" fmla="*/ 36095 h 4197099"/>
              <a:gd name="connsiteX8" fmla="*/ 36095 w 4197099"/>
              <a:gd name="connsiteY8" fmla="*/ 0 h 4197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099" h="4197099">
                <a:moveTo>
                  <a:pt x="36095" y="0"/>
                </a:moveTo>
                <a:lnTo>
                  <a:pt x="4161130" y="0"/>
                </a:lnTo>
                <a:cubicBezTo>
                  <a:pt x="4180995" y="0"/>
                  <a:pt x="4197099" y="16103"/>
                  <a:pt x="4197099" y="35968"/>
                </a:cubicBezTo>
                <a:lnTo>
                  <a:pt x="4197099" y="4161130"/>
                </a:lnTo>
                <a:cubicBezTo>
                  <a:pt x="4197099" y="4180995"/>
                  <a:pt x="4180995" y="4197099"/>
                  <a:pt x="4161130" y="4197099"/>
                </a:cubicBezTo>
                <a:lnTo>
                  <a:pt x="36095" y="4197099"/>
                </a:lnTo>
                <a:cubicBezTo>
                  <a:pt x="16210" y="4197099"/>
                  <a:pt x="70" y="4181021"/>
                  <a:pt x="0" y="4161130"/>
                </a:cubicBezTo>
                <a:lnTo>
                  <a:pt x="0" y="36095"/>
                </a:lnTo>
                <a:cubicBezTo>
                  <a:pt x="0" y="16160"/>
                  <a:pt x="16160" y="0"/>
                  <a:pt x="36095" y="0"/>
                </a:cubicBezTo>
                <a:close/>
              </a:path>
            </a:pathLst>
          </a:custGeom>
        </p:spPr>
        <p:txBody>
          <a:bodyPr wrap="square" lIns="0" tIns="0" rIns="0" bIns="0" anchor="ctr">
            <a:noAutofit/>
          </a:bodyPr>
          <a:lstStyle>
            <a:lvl1pPr marL="0" indent="0" algn="ctr">
              <a:buNone/>
              <a:defRPr sz="1500" b="1">
                <a:solidFill>
                  <a:schemeClr val="tx1"/>
                </a:solidFill>
              </a:defRPr>
            </a:lvl1pPr>
          </a:lstStyle>
          <a:p>
            <a:r>
              <a:rPr lang="en-GB"/>
              <a:t>Click to insert image</a:t>
            </a:r>
          </a:p>
        </p:txBody>
      </p:sp>
      <p:sp>
        <p:nvSpPr>
          <p:cNvPr id="9" name="Vertical Text Placeholder 28">
            <a:extLst>
              <a:ext uri="{FF2B5EF4-FFF2-40B4-BE49-F238E27FC236}">
                <a16:creationId xmlns:a16="http://schemas.microsoft.com/office/drawing/2014/main" id="{6A437B45-EBD7-2F4E-8945-CA1460E31B85}"/>
              </a:ext>
            </a:extLst>
          </p:cNvPr>
          <p:cNvSpPr>
            <a:spLocks noGrp="1"/>
          </p:cNvSpPr>
          <p:nvPr>
            <p:ph type="body" orient="vert" sz="quarter" idx="23" hasCustomPrompt="1"/>
          </p:nvPr>
        </p:nvSpPr>
        <p:spPr>
          <a:xfrm rot="10800000">
            <a:off x="4296018" y="355849"/>
            <a:ext cx="259857" cy="4197098"/>
          </a:xfrm>
          <a:prstGeom prst="rect">
            <a:avLst/>
          </a:prstGeom>
        </p:spPr>
        <p:txBody>
          <a:bodyPr vert="eaVert" lIns="72000" tIns="72000" rIns="72000" bIns="72000" anchor="b"/>
          <a:lstStyle>
            <a:lvl1pPr marL="0" indent="0" algn="r">
              <a:lnSpc>
                <a:spcPct val="110000"/>
              </a:lnSpc>
              <a:spcBef>
                <a:spcPts val="0"/>
              </a:spcBef>
              <a:buNone/>
              <a:defRPr sz="600"/>
            </a:lvl1pPr>
            <a:lvl2pPr>
              <a:defRPr sz="500"/>
            </a:lvl2pPr>
            <a:lvl3pPr>
              <a:defRPr sz="500"/>
            </a:lvl3pPr>
            <a:lvl4pPr>
              <a:defRPr sz="500"/>
            </a:lvl4pPr>
            <a:lvl5pPr>
              <a:defRPr sz="500"/>
            </a:lvl5pPr>
          </a:lstStyle>
          <a:p>
            <a:pPr lvl="0"/>
            <a:r>
              <a:rPr lang="en-GB"/>
              <a:t>WaterAid/Photographer Name</a:t>
            </a:r>
          </a:p>
        </p:txBody>
      </p:sp>
      <p:pic>
        <p:nvPicPr>
          <p:cNvPr id="12" name="Graphic 11">
            <a:extLst>
              <a:ext uri="{FF2B5EF4-FFF2-40B4-BE49-F238E27FC236}">
                <a16:creationId xmlns:a16="http://schemas.microsoft.com/office/drawing/2014/main" id="{F9F387B1-1331-B847-B54A-27C5D25C09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91051" y="358775"/>
            <a:ext cx="4194175" cy="3346450"/>
          </a:xfrm>
          <a:prstGeom prst="rect">
            <a:avLst/>
          </a:prstGeom>
        </p:spPr>
      </p:pic>
      <p:sp>
        <p:nvSpPr>
          <p:cNvPr id="16" name="Text Placeholder 33">
            <a:extLst>
              <a:ext uri="{FF2B5EF4-FFF2-40B4-BE49-F238E27FC236}">
                <a16:creationId xmlns:a16="http://schemas.microsoft.com/office/drawing/2014/main" id="{09E33A64-782B-0F44-8A71-ADB1D3674893}"/>
              </a:ext>
            </a:extLst>
          </p:cNvPr>
          <p:cNvSpPr>
            <a:spLocks noGrp="1"/>
          </p:cNvSpPr>
          <p:nvPr>
            <p:ph type="body" sz="quarter" idx="14" hasCustomPrompt="1"/>
          </p:nvPr>
        </p:nvSpPr>
        <p:spPr>
          <a:xfrm>
            <a:off x="4588582" y="355853"/>
            <a:ext cx="4196644" cy="3349371"/>
          </a:xfrm>
          <a:prstGeom prst="rect">
            <a:avLst/>
          </a:prstGeom>
        </p:spPr>
        <p:txBody>
          <a:bodyPr lIns="72000" tIns="72000" rIns="72000" bIns="72000" anchor="ctr"/>
          <a:lstStyle>
            <a:lvl1pPr marL="0" indent="0">
              <a:lnSpc>
                <a:spcPct val="110000"/>
              </a:lnSpc>
              <a:spcBef>
                <a:spcPts val="0"/>
              </a:spcBef>
              <a:buNone/>
              <a:defRPr sz="3500" b="1" i="0">
                <a:solidFill>
                  <a:schemeClr val="bg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Thank you / contact details</a:t>
            </a:r>
          </a:p>
        </p:txBody>
      </p:sp>
      <p:sp>
        <p:nvSpPr>
          <p:cNvPr id="18" name="Text Placeholder 33">
            <a:extLst>
              <a:ext uri="{FF2B5EF4-FFF2-40B4-BE49-F238E27FC236}">
                <a16:creationId xmlns:a16="http://schemas.microsoft.com/office/drawing/2014/main" id="{F79B66D2-3D05-2846-9949-27F5D452511D}"/>
              </a:ext>
            </a:extLst>
          </p:cNvPr>
          <p:cNvSpPr>
            <a:spLocks noGrp="1"/>
          </p:cNvSpPr>
          <p:nvPr>
            <p:ph type="body" sz="quarter" idx="19" hasCustomPrompt="1"/>
          </p:nvPr>
        </p:nvSpPr>
        <p:spPr>
          <a:xfrm>
            <a:off x="4591050" y="3985917"/>
            <a:ext cx="4194175" cy="207034"/>
          </a:xfrm>
          <a:prstGeom prst="rect">
            <a:avLst/>
          </a:prstGeom>
        </p:spPr>
        <p:txBody>
          <a:bodyPr lIns="72000" tIns="0" rIns="0" bIns="0" anchor="b"/>
          <a:lstStyle>
            <a:lvl1pPr marL="0" indent="0">
              <a:lnSpc>
                <a:spcPct val="110000"/>
              </a:lnSpc>
              <a:spcBef>
                <a:spcPts val="0"/>
              </a:spcBef>
              <a:buNone/>
              <a:defRPr sz="1500" b="1" i="0">
                <a:solidFill>
                  <a:schemeClr val="tx2"/>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Presenter name</a:t>
            </a:r>
          </a:p>
        </p:txBody>
      </p:sp>
      <p:sp>
        <p:nvSpPr>
          <p:cNvPr id="19" name="Text Placeholder 33">
            <a:extLst>
              <a:ext uri="{FF2B5EF4-FFF2-40B4-BE49-F238E27FC236}">
                <a16:creationId xmlns:a16="http://schemas.microsoft.com/office/drawing/2014/main" id="{B129BC94-F05B-C94E-9E2E-C68C2CF99577}"/>
              </a:ext>
            </a:extLst>
          </p:cNvPr>
          <p:cNvSpPr>
            <a:spLocks noGrp="1"/>
          </p:cNvSpPr>
          <p:nvPr>
            <p:ph type="body" sz="quarter" idx="20" hasCustomPrompt="1"/>
          </p:nvPr>
        </p:nvSpPr>
        <p:spPr>
          <a:xfrm>
            <a:off x="4591050" y="419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Role title</a:t>
            </a:r>
          </a:p>
        </p:txBody>
      </p:sp>
      <p:sp>
        <p:nvSpPr>
          <p:cNvPr id="20" name="Text Placeholder 33">
            <a:extLst>
              <a:ext uri="{FF2B5EF4-FFF2-40B4-BE49-F238E27FC236}">
                <a16:creationId xmlns:a16="http://schemas.microsoft.com/office/drawing/2014/main" id="{BCF8BB67-E972-F348-936D-7F476BE76A14}"/>
              </a:ext>
            </a:extLst>
          </p:cNvPr>
          <p:cNvSpPr>
            <a:spLocks noGrp="1"/>
          </p:cNvSpPr>
          <p:nvPr>
            <p:ph type="body" sz="quarter" idx="21" hasCustomPrompt="1"/>
          </p:nvPr>
        </p:nvSpPr>
        <p:spPr>
          <a:xfrm>
            <a:off x="4591050" y="4375874"/>
            <a:ext cx="4194175" cy="180000"/>
          </a:xfrm>
          <a:prstGeom prst="rect">
            <a:avLst/>
          </a:prstGeom>
        </p:spPr>
        <p:txBody>
          <a:bodyPr lIns="72000" tIns="0" rIns="0" bIns="0" anchor="b"/>
          <a:lstStyle>
            <a:lvl1pPr marL="0" indent="0">
              <a:lnSpc>
                <a:spcPct val="110000"/>
              </a:lnSpc>
              <a:spcBef>
                <a:spcPts val="0"/>
              </a:spcBef>
              <a:buNone/>
              <a:defRPr sz="1000" b="0" i="0">
                <a:solidFill>
                  <a:schemeClr val="tx1"/>
                </a:solidFill>
                <a:latin typeface="Arial" panose="020B0604020202020204" pitchFamily="34" charset="0"/>
                <a:cs typeface="Arial" panose="020B0604020202020204" pitchFamily="34" charset="0"/>
              </a:defRPr>
            </a:lvl1pPr>
            <a:lvl2pPr marL="342891" indent="0">
              <a:buNone/>
              <a:defRPr sz="3500" b="1" i="0">
                <a:solidFill>
                  <a:schemeClr val="bg1"/>
                </a:solidFill>
                <a:latin typeface="Arial" panose="020B0604020202020204" pitchFamily="34" charset="0"/>
                <a:cs typeface="Arial" panose="020B0604020202020204" pitchFamily="34" charset="0"/>
              </a:defRPr>
            </a:lvl2pPr>
            <a:lvl3pPr marL="685783" indent="0">
              <a:buNone/>
              <a:defRPr sz="3500" b="1" i="0">
                <a:solidFill>
                  <a:schemeClr val="bg1"/>
                </a:solidFill>
                <a:latin typeface="Arial" panose="020B0604020202020204" pitchFamily="34" charset="0"/>
                <a:cs typeface="Arial" panose="020B0604020202020204" pitchFamily="34" charset="0"/>
              </a:defRPr>
            </a:lvl3pPr>
            <a:lvl4pPr marL="1028674" indent="0">
              <a:buNone/>
              <a:defRPr sz="3500" b="1" i="0">
                <a:solidFill>
                  <a:schemeClr val="bg1"/>
                </a:solidFill>
                <a:latin typeface="Arial" panose="020B0604020202020204" pitchFamily="34" charset="0"/>
                <a:cs typeface="Arial" panose="020B0604020202020204" pitchFamily="34" charset="0"/>
              </a:defRPr>
            </a:lvl4pPr>
            <a:lvl5pPr marL="1371566" indent="0">
              <a:buNone/>
              <a:defRPr sz="3500" b="1" i="0">
                <a:solidFill>
                  <a:schemeClr val="bg1"/>
                </a:solidFill>
                <a:latin typeface="Arial" panose="020B0604020202020204" pitchFamily="34" charset="0"/>
                <a:cs typeface="Arial" panose="020B0604020202020204" pitchFamily="34" charset="0"/>
              </a:defRPr>
            </a:lvl5pPr>
          </a:lstStyle>
          <a:p>
            <a:pPr lvl="0"/>
            <a:r>
              <a:rPr lang="en-GB"/>
              <a:t>Date</a:t>
            </a:r>
          </a:p>
        </p:txBody>
      </p:sp>
      <p:pic>
        <p:nvPicPr>
          <p:cNvPr id="11" name="Graphic 10">
            <a:extLst>
              <a:ext uri="{FF2B5EF4-FFF2-40B4-BE49-F238E27FC236}">
                <a16:creationId xmlns:a16="http://schemas.microsoft.com/office/drawing/2014/main" id="{41413207-DE50-444F-AF36-B37D19C2870C}"/>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16850" y="4623953"/>
            <a:ext cx="968375" cy="287772"/>
          </a:xfrm>
          <a:prstGeom prst="rect">
            <a:avLst/>
          </a:prstGeom>
        </p:spPr>
      </p:pic>
    </p:spTree>
    <p:extLst>
      <p:ext uri="{BB962C8B-B14F-4D97-AF65-F5344CB8AC3E}">
        <p14:creationId xmlns:p14="http://schemas.microsoft.com/office/powerpoint/2010/main" val="338936011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2_Grid to Edit">
    <p:spTree>
      <p:nvGrpSpPr>
        <p:cNvPr id="1" name=""/>
        <p:cNvGrpSpPr/>
        <p:nvPr/>
      </p:nvGrpSpPr>
      <p:grpSpPr>
        <a:xfrm>
          <a:off x="0" y="0"/>
          <a:ext cx="0" cy="0"/>
          <a:chOff x="0" y="0"/>
          <a:chExt cx="0" cy="0"/>
        </a:xfrm>
      </p:grpSpPr>
      <p:sp>
        <p:nvSpPr>
          <p:cNvPr id="30" name="Picture Placeholder 14"/>
          <p:cNvSpPr>
            <a:spLocks noGrp="1"/>
          </p:cNvSpPr>
          <p:nvPr>
            <p:ph type="pic" sz="quarter" idx="38" hasCustomPrompt="1"/>
          </p:nvPr>
        </p:nvSpPr>
        <p:spPr>
          <a:xfrm>
            <a:off x="6738591" y="2485776"/>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9" name="Picture Placeholder 14"/>
          <p:cNvSpPr>
            <a:spLocks noGrp="1"/>
          </p:cNvSpPr>
          <p:nvPr>
            <p:ph type="pic" sz="quarter" idx="34" hasCustomPrompt="1"/>
          </p:nvPr>
        </p:nvSpPr>
        <p:spPr>
          <a:xfrm>
            <a:off x="366711" y="363173"/>
            <a:ext cx="2062800" cy="2062800"/>
          </a:xfrm>
          <a:prstGeom prst="roundRect">
            <a:avLst>
              <a:gd name="adj" fmla="val 3064"/>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3" name="Picture Placeholder 14"/>
          <p:cNvSpPr>
            <a:spLocks noGrp="1"/>
          </p:cNvSpPr>
          <p:nvPr>
            <p:ph type="pic" sz="quarter" idx="12" hasCustomPrompt="1"/>
          </p:nvPr>
        </p:nvSpPr>
        <p:spPr>
          <a:xfrm>
            <a:off x="2489072" y="363177"/>
            <a:ext cx="4186800" cy="4182137"/>
          </a:xfrm>
          <a:prstGeom prst="roundRect">
            <a:avLst>
              <a:gd name="adj" fmla="val 1087"/>
            </a:avLst>
          </a:prstGeom>
          <a:noFill/>
        </p:spPr>
        <p:txBody>
          <a:bodyPr vert="horz" anchor="t"/>
          <a:lstStyle>
            <a:lvl1pPr marL="0" indent="0" algn="ctr">
              <a:buFontTx/>
              <a:buNone/>
              <a:defRPr sz="1100" b="0">
                <a:solidFill>
                  <a:schemeClr val="tx1"/>
                </a:solidFill>
                <a:latin typeface="+mj-lt"/>
              </a:defRPr>
            </a:lvl1pPr>
          </a:lstStyle>
          <a:p>
            <a:r>
              <a:rPr lang="en-GB" noProof="0"/>
              <a:t>Click icon to add picture or colour</a:t>
            </a:r>
          </a:p>
        </p:txBody>
      </p:sp>
      <p:sp>
        <p:nvSpPr>
          <p:cNvPr id="21" name="Picture Placeholder 14"/>
          <p:cNvSpPr>
            <a:spLocks noGrp="1"/>
          </p:cNvSpPr>
          <p:nvPr>
            <p:ph type="pic" sz="quarter" idx="29" hasCustomPrompt="1"/>
          </p:nvPr>
        </p:nvSpPr>
        <p:spPr>
          <a:xfrm>
            <a:off x="1425873" y="2485775"/>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3" name="Picture Placeholder 14"/>
          <p:cNvSpPr>
            <a:spLocks noGrp="1"/>
          </p:cNvSpPr>
          <p:nvPr>
            <p:ph type="pic" sz="quarter" idx="35" hasCustomPrompt="1"/>
          </p:nvPr>
        </p:nvSpPr>
        <p:spPr>
          <a:xfrm>
            <a:off x="6735415" y="363173"/>
            <a:ext cx="2062800" cy="2062800"/>
          </a:xfrm>
          <a:prstGeom prst="roundRect">
            <a:avLst>
              <a:gd name="adj" fmla="val 2448"/>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2" name="Content Placeholder 2"/>
          <p:cNvSpPr>
            <a:spLocks noGrp="1"/>
          </p:cNvSpPr>
          <p:nvPr>
            <p:ph idx="25"/>
          </p:nvPr>
        </p:nvSpPr>
        <p:spPr>
          <a:xfrm>
            <a:off x="6738591" y="2485779"/>
            <a:ext cx="2059623" cy="644525"/>
          </a:xfrm>
          <a:prstGeom prst="rect">
            <a:avLst/>
          </a:prstGeom>
        </p:spPr>
        <p:txBody>
          <a:bodyPr lIns="108000" tIns="72000" rIns="72000" bIns="0"/>
          <a:lstStyle>
            <a:lvl1pPr marL="0" indent="0">
              <a:lnSpc>
                <a:spcPct val="100000"/>
              </a:lnSpc>
              <a:spcBef>
                <a:spcPts val="0"/>
              </a:spcBef>
              <a:buClr>
                <a:schemeClr val="accent1"/>
              </a:buClr>
              <a:buFontTx/>
              <a:buNone/>
              <a:defRPr sz="11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17" name="Content Placeholder 2"/>
          <p:cNvSpPr>
            <a:spLocks noGrp="1"/>
          </p:cNvSpPr>
          <p:nvPr>
            <p:ph idx="20"/>
          </p:nvPr>
        </p:nvSpPr>
        <p:spPr>
          <a:xfrm>
            <a:off x="366712" y="363176"/>
            <a:ext cx="2062801" cy="1659300"/>
          </a:xfrm>
          <a:prstGeom prst="rect">
            <a:avLst/>
          </a:prstGeom>
        </p:spPr>
        <p:txBody>
          <a:bodyPr lIns="144000" tIns="72000" rIns="72000" bIns="0"/>
          <a:lstStyle>
            <a:lvl1pPr marL="0" indent="0">
              <a:lnSpc>
                <a:spcPct val="100000"/>
              </a:lnSpc>
              <a:spcBef>
                <a:spcPts val="0"/>
              </a:spcBef>
              <a:buClr>
                <a:schemeClr val="accent1"/>
              </a:buClr>
              <a:buFontTx/>
              <a:buNone/>
              <a:defRPr sz="1600" b="1">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pPr lvl="0"/>
            <a:r>
              <a:rPr lang="en-US" noProof="0"/>
              <a:t>Click to edit Master text styles</a:t>
            </a:r>
          </a:p>
        </p:txBody>
      </p:sp>
      <p:sp>
        <p:nvSpPr>
          <p:cNvPr id="25" name="Picture Placeholder 14"/>
          <p:cNvSpPr>
            <a:spLocks noGrp="1"/>
          </p:cNvSpPr>
          <p:nvPr>
            <p:ph type="pic" sz="quarter" idx="40" hasCustomPrompt="1"/>
          </p:nvPr>
        </p:nvSpPr>
        <p:spPr>
          <a:xfrm>
            <a:off x="1425873" y="3545954"/>
            <a:ext cx="1000800" cy="1000800"/>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6" name="Picture Placeholder 14"/>
          <p:cNvSpPr>
            <a:spLocks noGrp="1"/>
          </p:cNvSpPr>
          <p:nvPr>
            <p:ph type="pic" sz="quarter" idx="41" hasCustomPrompt="1"/>
          </p:nvPr>
        </p:nvSpPr>
        <p:spPr>
          <a:xfrm>
            <a:off x="363787" y="2485777"/>
            <a:ext cx="1000800" cy="2060979"/>
          </a:xfrm>
          <a:prstGeom prst="roundRect">
            <a:avLst>
              <a:gd name="adj" fmla="val 6016"/>
            </a:avLst>
          </a:prstGeom>
          <a:noFill/>
        </p:spPr>
        <p:txBody>
          <a:bodyPr vert="horz" anchor="b"/>
          <a:lstStyle>
            <a:lvl1pPr marL="0" indent="0" algn="ctr">
              <a:buFontTx/>
              <a:buNone/>
              <a:defRPr sz="1100" b="0">
                <a:solidFill>
                  <a:schemeClr val="tx1"/>
                </a:solidFill>
                <a:latin typeface="+mj-lt"/>
              </a:defRPr>
            </a:lvl1pPr>
          </a:lstStyle>
          <a:p>
            <a:r>
              <a:rPr lang="en-GB" noProof="0"/>
              <a:t>Click to add picture</a:t>
            </a:r>
          </a:p>
        </p:txBody>
      </p:sp>
      <p:sp>
        <p:nvSpPr>
          <p:cNvPr id="29" name="Picture Placeholder 14"/>
          <p:cNvSpPr>
            <a:spLocks noGrp="1"/>
          </p:cNvSpPr>
          <p:nvPr>
            <p:ph type="pic" sz="quarter" idx="42" hasCustomPrompt="1"/>
          </p:nvPr>
        </p:nvSpPr>
        <p:spPr>
          <a:xfrm>
            <a:off x="6738591" y="3544937"/>
            <a:ext cx="2062800" cy="1000800"/>
          </a:xfrm>
          <a:prstGeom prst="roundRect">
            <a:avLst>
              <a:gd name="adj" fmla="val 4927"/>
            </a:avLst>
          </a:prstGeom>
          <a:noFill/>
        </p:spPr>
        <p:txBody>
          <a:bodyPr vert="horz" anchor="b"/>
          <a:lstStyle>
            <a:lvl1pPr marL="0" indent="0" algn="ctr">
              <a:buFontTx/>
              <a:buNone/>
              <a:defRPr sz="1100" b="0">
                <a:solidFill>
                  <a:schemeClr val="tx1"/>
                </a:solidFill>
                <a:latin typeface="+mj-lt"/>
              </a:defRPr>
            </a:lvl1pPr>
          </a:lstStyle>
          <a:p>
            <a:r>
              <a:rPr lang="en-GB" noProof="0"/>
              <a:t>Click icon to add picture or colour</a:t>
            </a:r>
          </a:p>
        </p:txBody>
      </p:sp>
      <p:sp>
        <p:nvSpPr>
          <p:cNvPr id="14" name="Text Placeholder 2"/>
          <p:cNvSpPr>
            <a:spLocks noGrp="1"/>
          </p:cNvSpPr>
          <p:nvPr>
            <p:ph type="body" sz="quarter" idx="43" hasCustomPrompt="1"/>
          </p:nvPr>
        </p:nvSpPr>
        <p:spPr>
          <a:xfrm>
            <a:off x="6738593" y="363178"/>
            <a:ext cx="1871999" cy="1770063"/>
          </a:xfrm>
          <a:prstGeom prst="rect">
            <a:avLst/>
          </a:prstGeom>
        </p:spPr>
        <p:txBody>
          <a:bodyPr vert="horz"/>
          <a:lstStyle>
            <a:lvl1pPr marL="179992" indent="-179992">
              <a:lnSpc>
                <a:spcPct val="100000"/>
              </a:lnSpc>
              <a:spcBef>
                <a:spcPts val="0"/>
              </a:spcBef>
              <a:spcAft>
                <a:spcPts val="1000"/>
              </a:spcAft>
              <a:buClr>
                <a:schemeClr val="accent1"/>
              </a:buClr>
              <a:buFont typeface="Arial"/>
              <a:buChar char="•"/>
              <a:defRPr sz="1400"/>
            </a:lvl1pPr>
            <a:lvl2pPr marL="0" indent="0">
              <a:lnSpc>
                <a:spcPct val="100000"/>
              </a:lnSpc>
              <a:spcBef>
                <a:spcPts val="0"/>
              </a:spcBef>
              <a:spcAft>
                <a:spcPts val="1000"/>
              </a:spcAft>
              <a:buClr>
                <a:schemeClr val="accent1"/>
              </a:buClr>
              <a:buFont typeface="Arial"/>
              <a:buNone/>
              <a:defRPr sz="1400"/>
            </a:lvl2pPr>
            <a:lvl3pPr marL="179992" indent="-179992">
              <a:lnSpc>
                <a:spcPct val="100000"/>
              </a:lnSpc>
              <a:spcBef>
                <a:spcPts val="0"/>
              </a:spcBef>
              <a:spcAft>
                <a:spcPts val="1000"/>
              </a:spcAft>
              <a:buClr>
                <a:schemeClr val="accent1"/>
              </a:buClr>
              <a:buFont typeface="Arial"/>
              <a:buChar char="•"/>
              <a:defRPr sz="1400"/>
            </a:lvl3pPr>
            <a:lvl4pPr marL="179992" indent="-179992">
              <a:lnSpc>
                <a:spcPct val="100000"/>
              </a:lnSpc>
              <a:spcBef>
                <a:spcPts val="0"/>
              </a:spcBef>
              <a:spcAft>
                <a:spcPts val="1000"/>
              </a:spcAft>
              <a:buClr>
                <a:schemeClr val="accent1"/>
              </a:buClr>
              <a:buFont typeface="Arial"/>
              <a:buChar char="•"/>
              <a:defRPr sz="1400"/>
            </a:lvl4pPr>
            <a:lvl5pPr marL="179992" indent="-179992">
              <a:lnSpc>
                <a:spcPct val="100000"/>
              </a:lnSpc>
              <a:spcBef>
                <a:spcPts val="0"/>
              </a:spcBef>
              <a:spcAft>
                <a:spcPts val="1000"/>
              </a:spcAft>
              <a:buClr>
                <a:schemeClr val="accent1"/>
              </a:buClr>
              <a:buFont typeface="Arial"/>
              <a:buChar char="•"/>
              <a:defRPr sz="1400"/>
            </a:lvl5pPr>
          </a:lstStyle>
          <a:p>
            <a:pPr lvl="0"/>
            <a:r>
              <a:rPr lang="en-GB"/>
              <a:t>Bullet points</a:t>
            </a:r>
          </a:p>
          <a:p>
            <a:pPr lvl="0"/>
            <a:r>
              <a:rPr lang="en-GB"/>
              <a:t>Bullet points</a:t>
            </a:r>
          </a:p>
          <a:p>
            <a:pPr lvl="0"/>
            <a:r>
              <a:rPr lang="en-GB"/>
              <a:t>Bullet points</a:t>
            </a:r>
          </a:p>
        </p:txBody>
      </p:sp>
    </p:spTree>
    <p:extLst>
      <p:ext uri="{BB962C8B-B14F-4D97-AF65-F5344CB8AC3E}">
        <p14:creationId xmlns:p14="http://schemas.microsoft.com/office/powerpoint/2010/main" val="20152734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userDrawn="1">
  <p:cSld name="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4"/>
            <a:ext cx="3780000" cy="652154"/>
          </a:xfrm>
          <a:prstGeom prst="rect">
            <a:avLst/>
          </a:prstGeom>
        </p:spPr>
        <p:txBody>
          <a:bodyPr vert="horz" lIns="0" tIns="0" bIns="0" anchor="t"/>
          <a:lstStyle>
            <a:lvl1pPr marL="0" indent="0" algn="l">
              <a:lnSpc>
                <a:spcPct val="100000"/>
              </a:lnSpc>
              <a:spcBef>
                <a:spcPts val="0"/>
              </a:spcBef>
              <a:buNone/>
              <a:defRPr sz="2400" b="0">
                <a:solidFill>
                  <a:schemeClr val="bg1"/>
                </a:solidFill>
                <a:latin typeface="Arial" pitchFamily="34" charset="0"/>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30649463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 name="TextBox 1">
            <a:extLst>
              <a:ext uri="{FF2B5EF4-FFF2-40B4-BE49-F238E27FC236}">
                <a16:creationId xmlns:a16="http://schemas.microsoft.com/office/drawing/2014/main" id="{6286588E-87C1-4A74-B042-154BCB32B31F}"/>
              </a:ext>
            </a:extLst>
          </p:cNvPr>
          <p:cNvSpPr txBox="1"/>
          <p:nvPr userDrawn="1"/>
        </p:nvSpPr>
        <p:spPr>
          <a:xfrm>
            <a:off x="471950" y="2308123"/>
            <a:ext cx="3640525" cy="2146870"/>
          </a:xfrm>
          <a:prstGeom prst="rect">
            <a:avLst/>
          </a:prstGeom>
          <a:noFill/>
        </p:spPr>
        <p:txBody>
          <a:bodyPr wrap="square" rtlCol="0">
            <a:spAutoFit/>
          </a:bodyPr>
          <a:lstStyle/>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1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2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3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4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endParaRPr lang="en-GB" sz="1351"/>
          </a:p>
        </p:txBody>
      </p:sp>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851896"/>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700" b="1" baseline="0">
                <a:solidFill>
                  <a:schemeClr val="bg1"/>
                </a:solidFill>
                <a:latin typeface="Arial" pitchFamily="34" charset="0"/>
                <a:cs typeface="Arial" pitchFamily="34" charset="0"/>
              </a:defRPr>
            </a:lvl1pPr>
          </a:lstStyle>
          <a:p>
            <a:r>
              <a:rPr lang="en-GB" noProof="0"/>
              <a:t>Contents</a:t>
            </a:r>
          </a:p>
        </p:txBody>
      </p:sp>
    </p:spTree>
    <p:extLst>
      <p:ext uri="{BB962C8B-B14F-4D97-AF65-F5344CB8AC3E}">
        <p14:creationId xmlns:p14="http://schemas.microsoft.com/office/powerpoint/2010/main" val="2275288955"/>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5D878417-E4F2-4155-B3FE-1B17FA450F90}"/>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167E15F2-F8C1-4A4E-9C37-AB2866D1E1B3}"/>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Tree>
    <p:extLst>
      <p:ext uri="{BB962C8B-B14F-4D97-AF65-F5344CB8AC3E}">
        <p14:creationId xmlns:p14="http://schemas.microsoft.com/office/powerpoint/2010/main" val="9320594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144462113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0784063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Simple Content Slide_Images">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1" name="Rounded Rectangle 40">
            <a:extLst>
              <a:ext uri="{FF2B5EF4-FFF2-40B4-BE49-F238E27FC236}">
                <a16:creationId xmlns:a16="http://schemas.microsoft.com/office/drawing/2014/main" id="{A82AB8F6-6603-4F42-BC05-41AE4DD3CF6F}"/>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5" name="Title 1">
            <a:extLst>
              <a:ext uri="{FF2B5EF4-FFF2-40B4-BE49-F238E27FC236}">
                <a16:creationId xmlns:a16="http://schemas.microsoft.com/office/drawing/2014/main" id="{93E62A0A-45D7-4245-B2AF-135D1B4C2654}"/>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8" name="Text Placeholder 2">
            <a:extLst>
              <a:ext uri="{FF2B5EF4-FFF2-40B4-BE49-F238E27FC236}">
                <a16:creationId xmlns:a16="http://schemas.microsoft.com/office/drawing/2014/main" id="{C44E02A0-C18E-4738-8F10-D8D919E7875D}"/>
              </a:ext>
            </a:extLst>
          </p:cNvPr>
          <p:cNvSpPr>
            <a:spLocks noGrp="1"/>
          </p:cNvSpPr>
          <p:nvPr>
            <p:ph type="body" idx="1"/>
          </p:nvPr>
        </p:nvSpPr>
        <p:spPr>
          <a:xfrm>
            <a:off x="311560" y="1114143"/>
            <a:ext cx="3884357" cy="1276037"/>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22005189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Body and Content 1">
    <p:spTree>
      <p:nvGrpSpPr>
        <p:cNvPr id="1" name=""/>
        <p:cNvGrpSpPr/>
        <p:nvPr/>
      </p:nvGrpSpPr>
      <p:grpSpPr>
        <a:xfrm>
          <a:off x="0" y="0"/>
          <a:ext cx="0" cy="0"/>
          <a:chOff x="0" y="0"/>
          <a:chExt cx="0" cy="0"/>
        </a:xfrm>
      </p:grpSpPr>
      <p:sp>
        <p:nvSpPr>
          <p:cNvPr id="12" name="Content Placeholder 2"/>
          <p:cNvSpPr>
            <a:spLocks noGrp="1"/>
          </p:cNvSpPr>
          <p:nvPr>
            <p:ph idx="16" hasCustomPrompt="1"/>
          </p:nvPr>
        </p:nvSpPr>
        <p:spPr>
          <a:xfrm>
            <a:off x="344488" y="2936053"/>
            <a:ext cx="6303963" cy="1321625"/>
          </a:xfrm>
          <a:prstGeom prst="rect">
            <a:avLst/>
          </a:prstGeom>
        </p:spPr>
        <p:txBody>
          <a:bodyPr lIns="0" tIns="0" rIns="0" bIns="0"/>
          <a:lstStyle>
            <a:lvl1pPr marL="179992" indent="-179992">
              <a:lnSpc>
                <a:spcPct val="100000"/>
              </a:lnSpc>
              <a:spcBef>
                <a:spcPts val="0"/>
              </a:spcBef>
              <a:buClr>
                <a:schemeClr val="accent1"/>
              </a:buClr>
              <a:buFont typeface="Arial" pitchFamily="34" charset="0"/>
              <a:buChar char="•"/>
              <a:defRPr sz="1800">
                <a:solidFill>
                  <a:schemeClr val="tx1"/>
                </a:solidFill>
                <a:latin typeface="Arial" pitchFamily="34" charset="0"/>
                <a:cs typeface="Arial" pitchFamily="34" charset="0"/>
              </a:defRPr>
            </a:lvl1pPr>
            <a:lvl2pPr marL="539973" indent="-179992">
              <a:lnSpc>
                <a:spcPct val="100000"/>
              </a:lnSpc>
              <a:spcBef>
                <a:spcPts val="0"/>
              </a:spcBef>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First level</a:t>
            </a:r>
          </a:p>
          <a:p>
            <a:pPr lvl="1"/>
            <a:r>
              <a:rPr lang="en-GB" noProof="0"/>
              <a:t>Second level</a:t>
            </a:r>
          </a:p>
          <a:p>
            <a:pPr lvl="1"/>
            <a:r>
              <a:rPr lang="en-GB" noProof="0"/>
              <a:t>Third level</a:t>
            </a:r>
          </a:p>
          <a:p>
            <a:pPr lvl="1"/>
            <a:r>
              <a:rPr lang="en-GB" noProof="0"/>
              <a:t>Fourth level</a:t>
            </a:r>
          </a:p>
        </p:txBody>
      </p:sp>
      <p:sp>
        <p:nvSpPr>
          <p:cNvPr id="14" name="Content Placeholder 2"/>
          <p:cNvSpPr>
            <a:spLocks noGrp="1"/>
          </p:cNvSpPr>
          <p:nvPr>
            <p:ph idx="17"/>
          </p:nvPr>
        </p:nvSpPr>
        <p:spPr>
          <a:xfrm>
            <a:off x="344488" y="1228090"/>
            <a:ext cx="6303963" cy="1618488"/>
          </a:xfrm>
          <a:prstGeom prst="rect">
            <a:avLst/>
          </a:prstGeom>
        </p:spPr>
        <p:txBody>
          <a:bodyPr lIns="0" tIns="0" rIns="0" bIns="0"/>
          <a:lstStyle>
            <a:lvl1pPr marL="0" indent="0">
              <a:lnSpc>
                <a:spcPct val="100000"/>
              </a:lnSpc>
              <a:spcBef>
                <a:spcPts val="0"/>
              </a:spcBef>
              <a:buClr>
                <a:schemeClr val="accent1"/>
              </a:buClr>
              <a:buFontTx/>
              <a:buNone/>
              <a:defRPr sz="1800">
                <a:solidFill>
                  <a:schemeClr val="tx1"/>
                </a:solidFill>
                <a:latin typeface="Arial" pitchFamily="34" charset="0"/>
                <a:cs typeface="Arial" pitchFamily="34" charset="0"/>
              </a:defRPr>
            </a:lvl1pPr>
            <a:lvl2pPr marL="359982" indent="0">
              <a:lnSpc>
                <a:spcPct val="100000"/>
              </a:lnSpc>
              <a:spcBef>
                <a:spcPts val="0"/>
              </a:spcBef>
              <a:buFontTx/>
              <a:buNone/>
              <a:defRPr sz="1800" baseline="0">
                <a:solidFill>
                  <a:schemeClr val="tx1"/>
                </a:solidFill>
                <a:latin typeface="Arial" pitchFamily="34" charset="0"/>
                <a:cs typeface="Arial" pitchFamily="34" charset="0"/>
              </a:defRPr>
            </a:lvl2pPr>
            <a:lvl3pPr>
              <a:defRPr sz="1400" baseline="0">
                <a:latin typeface="Arial" pitchFamily="34" charset="0"/>
                <a:cs typeface="Arial" pitchFamily="34" charset="0"/>
              </a:defRPr>
            </a:lvl3pPr>
            <a:lvl4pPr marL="622768" indent="-179992">
              <a:defRPr sz="1400">
                <a:latin typeface="Arial" pitchFamily="34" charset="0"/>
                <a:cs typeface="Arial" pitchFamily="34" charset="0"/>
              </a:defRPr>
            </a:lvl4pPr>
            <a:lvl5pPr marL="622768">
              <a:defRPr sz="1400">
                <a:latin typeface="Arial" pitchFamily="34" charset="0"/>
                <a:cs typeface="Arial" pitchFamily="34" charset="0"/>
              </a:defRPr>
            </a:lvl5pPr>
            <a:lvl6pPr>
              <a:defRPr>
                <a:latin typeface="Arial" pitchFamily="34" charset="0"/>
                <a:cs typeface="Arial" pitchFamily="34" charset="0"/>
              </a:defRPr>
            </a:lvl6pPr>
          </a:lstStyle>
          <a:p>
            <a:r>
              <a:rPr lang="en-GB" noProof="0"/>
              <a:t>Click to edit Master text styles</a:t>
            </a:r>
          </a:p>
        </p:txBody>
      </p:sp>
      <p:sp>
        <p:nvSpPr>
          <p:cNvPr id="15" name="Title 8"/>
          <p:cNvSpPr>
            <a:spLocks noGrp="1"/>
          </p:cNvSpPr>
          <p:nvPr>
            <p:ph type="title" hasCustomPrompt="1"/>
          </p:nvPr>
        </p:nvSpPr>
        <p:spPr>
          <a:xfrm>
            <a:off x="344490" y="268288"/>
            <a:ext cx="8435975" cy="504000"/>
          </a:xfrm>
          <a:prstGeom prst="rect">
            <a:avLst/>
          </a:prstGeom>
        </p:spPr>
        <p:txBody>
          <a:bodyPr vert="horz" lIns="0" tIns="0" bIns="0" anchor="t"/>
          <a:lstStyle>
            <a:lvl1pPr algn="l">
              <a:lnSpc>
                <a:spcPct val="100000"/>
              </a:lnSpc>
              <a:defRPr sz="2400" b="1" baseline="0">
                <a:solidFill>
                  <a:schemeClr val="accent1"/>
                </a:solidFill>
                <a:latin typeface="Arial" pitchFamily="34" charset="0"/>
                <a:cs typeface="Arial" pitchFamily="34" charset="0"/>
              </a:defRPr>
            </a:lvl1pPr>
          </a:lstStyle>
          <a:p>
            <a:r>
              <a:rPr lang="en-GB" noProof="0"/>
              <a:t>Click to add title</a:t>
            </a:r>
          </a:p>
        </p:txBody>
      </p:sp>
    </p:spTree>
    <p:extLst>
      <p:ext uri="{BB962C8B-B14F-4D97-AF65-F5344CB8AC3E}">
        <p14:creationId xmlns:p14="http://schemas.microsoft.com/office/powerpoint/2010/main" val="32128093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1_Title Slide_Option 1">
    <p:spTree>
      <p:nvGrpSpPr>
        <p:cNvPr id="1" name=""/>
        <p:cNvGrpSpPr/>
        <p:nvPr/>
      </p:nvGrpSpPr>
      <p:grpSpPr>
        <a:xfrm>
          <a:off x="0" y="0"/>
          <a:ext cx="0" cy="0"/>
          <a:chOff x="0" y="0"/>
          <a:chExt cx="0" cy="0"/>
        </a:xfrm>
      </p:grpSpPr>
      <p:sp>
        <p:nvSpPr>
          <p:cNvPr id="2" name="Rounded Rectangle 1"/>
          <p:cNvSpPr/>
          <p:nvPr userDrawn="1"/>
        </p:nvSpPr>
        <p:spPr>
          <a:xfrm>
            <a:off x="360359" y="360367"/>
            <a:ext cx="4194000" cy="4019907"/>
          </a:xfrm>
          <a:prstGeom prst="roundRect">
            <a:avLst>
              <a:gd name="adj" fmla="val 142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3" name="Title 8"/>
          <p:cNvSpPr>
            <a:spLocks noGrp="1"/>
          </p:cNvSpPr>
          <p:nvPr>
            <p:ph type="title" hasCustomPrompt="1"/>
          </p:nvPr>
        </p:nvSpPr>
        <p:spPr>
          <a:xfrm>
            <a:off x="554227" y="472325"/>
            <a:ext cx="3766135" cy="504000"/>
          </a:xfrm>
          <a:prstGeom prst="rect">
            <a:avLst/>
          </a:prstGeom>
        </p:spPr>
        <p:txBody>
          <a:bodyPr vert="horz" lIns="0" tIns="0" rIns="0" bIns="0"/>
          <a:lstStyle>
            <a:lvl1pPr algn="l">
              <a:lnSpc>
                <a:spcPct val="90000"/>
              </a:lnSpc>
              <a:defRPr sz="2700" b="1" baseline="0">
                <a:solidFill>
                  <a:schemeClr val="bg1"/>
                </a:solidFill>
                <a:latin typeface="Arial" pitchFamily="34" charset="0"/>
                <a:cs typeface="Arial" pitchFamily="34" charset="0"/>
              </a:defRPr>
            </a:lvl1pPr>
          </a:lstStyle>
          <a:p>
            <a:r>
              <a:rPr lang="en-GB" noProof="0"/>
              <a:t>Presentation title</a:t>
            </a:r>
          </a:p>
        </p:txBody>
      </p:sp>
      <p:sp>
        <p:nvSpPr>
          <p:cNvPr id="11" name="Text Placeholder 29"/>
          <p:cNvSpPr>
            <a:spLocks noGrp="1"/>
          </p:cNvSpPr>
          <p:nvPr>
            <p:ph type="body" sz="quarter" idx="11" hasCustomPrompt="1"/>
          </p:nvPr>
        </p:nvSpPr>
        <p:spPr>
          <a:xfrm>
            <a:off x="564885" y="1166013"/>
            <a:ext cx="3780000" cy="2542092"/>
          </a:xfrm>
          <a:prstGeom prst="rect">
            <a:avLst/>
          </a:prstGeom>
        </p:spPr>
        <p:txBody>
          <a:bodyPr vert="horz" lIns="0" tIns="0" bIns="0" anchor="t"/>
          <a:lstStyle>
            <a:lvl1pPr marL="0" indent="0" algn="l">
              <a:lnSpc>
                <a:spcPct val="100000"/>
              </a:lnSpc>
              <a:spcBef>
                <a:spcPts val="0"/>
              </a:spcBef>
              <a:buNone/>
              <a:defRPr sz="2100" b="0">
                <a:solidFill>
                  <a:schemeClr val="bg1"/>
                </a:solidFill>
                <a:latin typeface="+mn-lt"/>
                <a:cs typeface="Arial" pitchFamily="34" charset="0"/>
              </a:defRPr>
            </a:lvl1pPr>
          </a:lstStyle>
          <a:p>
            <a:r>
              <a:rPr lang="en-GB" sz="1500">
                <a:latin typeface="Roboto" panose="020B0604020202020204" charset="0"/>
                <a:ea typeface="Roboto" panose="020B0604020202020204" charset="0"/>
              </a:rPr>
              <a:t>A teaching resource for ages x</a:t>
            </a:r>
            <a:r>
              <a:rPr lang="en-GB">
                <a:latin typeface="Roboto" panose="020B0604020202020204" charset="0"/>
                <a:ea typeface="Roboto" panose="020B0604020202020204" charset="0"/>
              </a:rPr>
              <a:t>–</a:t>
            </a:r>
            <a:r>
              <a:rPr lang="en-GB" sz="1500">
                <a:latin typeface="Roboto" panose="020B0604020202020204" charset="0"/>
                <a:ea typeface="Roboto" panose="020B0604020202020204" charset="0"/>
              </a:rPr>
              <a:t>xx</a:t>
            </a:r>
          </a:p>
        </p:txBody>
      </p:sp>
      <p:sp>
        <p:nvSpPr>
          <p:cNvPr id="15" name="Picture Placeholder 14"/>
          <p:cNvSpPr>
            <a:spLocks noGrp="1"/>
          </p:cNvSpPr>
          <p:nvPr>
            <p:ph type="pic" sz="quarter" idx="12" hasCustomPrompt="1"/>
          </p:nvPr>
        </p:nvSpPr>
        <p:spPr>
          <a:xfrm>
            <a:off x="4617508" y="360365"/>
            <a:ext cx="3124800" cy="4019907"/>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pic>
        <p:nvPicPr>
          <p:cNvPr id="12" name="Picture 11">
            <a:extLst>
              <a:ext uri="{FF2B5EF4-FFF2-40B4-BE49-F238E27FC236}">
                <a16:creationId xmlns:a16="http://schemas.microsoft.com/office/drawing/2014/main" id="{D3943C04-61B1-4092-AC0C-43C8446F87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93857" y="2905572"/>
            <a:ext cx="808519" cy="1839806"/>
          </a:xfrm>
          <a:prstGeom prst="rect">
            <a:avLst/>
          </a:prstGeom>
        </p:spPr>
      </p:pic>
      <p:sp>
        <p:nvSpPr>
          <p:cNvPr id="9" name="TextBox 8">
            <a:extLst>
              <a:ext uri="{FF2B5EF4-FFF2-40B4-BE49-F238E27FC236}">
                <a16:creationId xmlns:a16="http://schemas.microsoft.com/office/drawing/2014/main" id="{54DA48C5-2EB8-45C0-9009-971EA1BA7738}"/>
              </a:ext>
            </a:extLst>
          </p:cNvPr>
          <p:cNvSpPr txBox="1"/>
          <p:nvPr userDrawn="1"/>
        </p:nvSpPr>
        <p:spPr>
          <a:xfrm>
            <a:off x="360359" y="4669135"/>
            <a:ext cx="4324263" cy="207877"/>
          </a:xfrm>
          <a:prstGeom prst="rect">
            <a:avLst/>
          </a:prstGeom>
          <a:noFill/>
        </p:spPr>
        <p:txBody>
          <a:bodyPr wrap="square" rtlCol="0">
            <a:spAutoFit/>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GB" sz="751">
                <a:solidFill>
                  <a:schemeClr val="tx1"/>
                </a:solidFill>
                <a:latin typeface="Arial" panose="020B0604020202020204" pitchFamily="34" charset="0"/>
                <a:cs typeface="Arial" panose="020B0604020202020204" pitchFamily="34" charset="0"/>
              </a:rPr>
              <a:t>© WaterAid UK. You may reproduce this document for educational purposes only.</a:t>
            </a:r>
            <a:endParaRPr lang="en-US" sz="751">
              <a:solidFill>
                <a:schemeClr val="tx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F49D6A3-9C42-4418-882B-7F6CDC8AC218}"/>
              </a:ext>
            </a:extLst>
          </p:cNvPr>
          <p:cNvSpPr txBox="1"/>
          <p:nvPr userDrawn="1"/>
        </p:nvSpPr>
        <p:spPr>
          <a:xfrm>
            <a:off x="398908" y="4469148"/>
            <a:ext cx="2228803" cy="254044"/>
          </a:xfrm>
          <a:prstGeom prst="rect">
            <a:avLst/>
          </a:prstGeom>
          <a:noFill/>
        </p:spPr>
        <p:txBody>
          <a:bodyPr wrap="square" rtlCol="0">
            <a:spAutoFit/>
          </a:bodyPr>
          <a:lstStyle/>
          <a:p>
            <a:r>
              <a:rPr lang="en-GB" sz="1051">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www.wateraid.org/uk</a:t>
            </a:r>
            <a:endParaRPr lang="en-GB" sz="1051"/>
          </a:p>
        </p:txBody>
      </p:sp>
    </p:spTree>
    <p:extLst>
      <p:ext uri="{BB962C8B-B14F-4D97-AF65-F5344CB8AC3E}">
        <p14:creationId xmlns:p14="http://schemas.microsoft.com/office/powerpoint/2010/main" val="1389533458"/>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840"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Contents Slide">
    <p:spTree>
      <p:nvGrpSpPr>
        <p:cNvPr id="1" name=""/>
        <p:cNvGrpSpPr/>
        <p:nvPr/>
      </p:nvGrpSpPr>
      <p:grpSpPr>
        <a:xfrm>
          <a:off x="0" y="0"/>
          <a:ext cx="0" cy="0"/>
          <a:chOff x="0" y="0"/>
          <a:chExt cx="0" cy="0"/>
        </a:xfrm>
      </p:grpSpPr>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0199" y="362353"/>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929693" y="360364"/>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566720" y="360364"/>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291944" y="360365"/>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200877" y="362354"/>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 name="TextBox 1">
            <a:extLst>
              <a:ext uri="{FF2B5EF4-FFF2-40B4-BE49-F238E27FC236}">
                <a16:creationId xmlns:a16="http://schemas.microsoft.com/office/drawing/2014/main" id="{6286588E-87C1-4A74-B042-154BCB32B31F}"/>
              </a:ext>
            </a:extLst>
          </p:cNvPr>
          <p:cNvSpPr txBox="1"/>
          <p:nvPr userDrawn="1"/>
        </p:nvSpPr>
        <p:spPr>
          <a:xfrm>
            <a:off x="471950" y="2308123"/>
            <a:ext cx="3640525" cy="2146870"/>
          </a:xfrm>
          <a:prstGeom prst="rect">
            <a:avLst/>
          </a:prstGeom>
          <a:noFill/>
        </p:spPr>
        <p:txBody>
          <a:bodyPr wrap="square" rtlCol="0">
            <a:spAutoFit/>
          </a:bodyPr>
          <a:lstStyle/>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1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2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3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r>
              <a:rPr lang="en-GB" sz="1500">
                <a:solidFill>
                  <a:srgbClr val="0070C0"/>
                </a:solidFill>
                <a:latin typeface="Arial" panose="020B0604020202020204" pitchFamily="34" charset="0"/>
                <a:cs typeface="Arial" panose="020B0604020202020204" pitchFamily="34" charset="0"/>
              </a:rPr>
              <a:t>Slide 4 title</a:t>
            </a:r>
            <a:br>
              <a:rPr lang="en-GB" sz="1500">
                <a:solidFill>
                  <a:srgbClr val="0070C0"/>
                </a:solidFill>
                <a:latin typeface="Arial" panose="020B0604020202020204" pitchFamily="34" charset="0"/>
                <a:cs typeface="Arial" panose="020B0604020202020204" pitchFamily="34" charset="0"/>
              </a:rPr>
            </a:br>
            <a:endParaRPr lang="en-GB" sz="1500">
              <a:solidFill>
                <a:srgbClr val="0070C0"/>
              </a:solidFill>
              <a:latin typeface="Arial" panose="020B0604020202020204" pitchFamily="34" charset="0"/>
              <a:cs typeface="Arial" panose="020B0604020202020204" pitchFamily="34" charset="0"/>
            </a:endParaRPr>
          </a:p>
          <a:p>
            <a:pPr marL="257168" indent="-257168">
              <a:buFont typeface="+mj-lt"/>
              <a:buAutoNum type="arabicPeriod"/>
            </a:pPr>
            <a:endParaRPr lang="en-GB" sz="1351"/>
          </a:p>
        </p:txBody>
      </p:sp>
      <p:sp>
        <p:nvSpPr>
          <p:cNvPr id="11" name="Rounded Rectangle 40">
            <a:extLst>
              <a:ext uri="{FF2B5EF4-FFF2-40B4-BE49-F238E27FC236}">
                <a16:creationId xmlns:a16="http://schemas.microsoft.com/office/drawing/2014/main" id="{49CEACE6-7921-40E5-8978-3CC11BF60289}"/>
              </a:ext>
            </a:extLst>
          </p:cNvPr>
          <p:cNvSpPr/>
          <p:nvPr userDrawn="1"/>
        </p:nvSpPr>
        <p:spPr>
          <a:xfrm>
            <a:off x="398908" y="360362"/>
            <a:ext cx="4194000" cy="1851896"/>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8" name="Title 8">
            <a:extLst>
              <a:ext uri="{FF2B5EF4-FFF2-40B4-BE49-F238E27FC236}">
                <a16:creationId xmlns:a16="http://schemas.microsoft.com/office/drawing/2014/main" id="{82DBC826-5628-4E23-A7DC-19863E45C516}"/>
              </a:ext>
            </a:extLst>
          </p:cNvPr>
          <p:cNvSpPr>
            <a:spLocks noGrp="1"/>
          </p:cNvSpPr>
          <p:nvPr>
            <p:ph type="title" hasCustomPrompt="1"/>
          </p:nvPr>
        </p:nvSpPr>
        <p:spPr>
          <a:xfrm>
            <a:off x="592775" y="472325"/>
            <a:ext cx="3766135" cy="504000"/>
          </a:xfrm>
          <a:prstGeom prst="rect">
            <a:avLst/>
          </a:prstGeom>
        </p:spPr>
        <p:txBody>
          <a:bodyPr vert="horz" lIns="0" tIns="0" rIns="0" bIns="0">
            <a:normAutofit/>
          </a:bodyPr>
          <a:lstStyle>
            <a:lvl1pPr algn="l">
              <a:lnSpc>
                <a:spcPct val="90000"/>
              </a:lnSpc>
              <a:defRPr sz="2700" b="1" baseline="0">
                <a:solidFill>
                  <a:schemeClr val="bg1"/>
                </a:solidFill>
                <a:latin typeface="Arial" pitchFamily="34" charset="0"/>
                <a:cs typeface="Arial" pitchFamily="34" charset="0"/>
              </a:defRPr>
            </a:lvl1pPr>
          </a:lstStyle>
          <a:p>
            <a:r>
              <a:rPr lang="en-GB" noProof="0"/>
              <a:t>Contents</a:t>
            </a:r>
          </a:p>
        </p:txBody>
      </p:sp>
    </p:spTree>
    <p:extLst>
      <p:ext uri="{BB962C8B-B14F-4D97-AF65-F5344CB8AC3E}">
        <p14:creationId xmlns:p14="http://schemas.microsoft.com/office/powerpoint/2010/main" val="3710749986"/>
      </p:ext>
    </p:extLst>
  </p:cSld>
  <p:clrMapOvr>
    <a:masterClrMapping/>
  </p:clrMapOvr>
  <p:extLst>
    <p:ext uri="{DCECCB84-F9BA-43D5-87BE-67443E8EF086}">
      <p15:sldGuideLst xmlns:p15="http://schemas.microsoft.com/office/powerpoint/2012/main">
        <p15:guide id="1" orient="horz" pos="300">
          <p15:clr>
            <a:srgbClr val="FBAE40"/>
          </p15:clr>
        </p15:guide>
        <p15:guide id="2" pos="325">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Section Heading Slide 1">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Text Placeholder 2">
            <a:extLst>
              <a:ext uri="{FF2B5EF4-FFF2-40B4-BE49-F238E27FC236}">
                <a16:creationId xmlns:a16="http://schemas.microsoft.com/office/drawing/2014/main" id="{6313442D-0D09-4270-941F-717EEDEC1D2A}"/>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21" name="Picture Placeholder 10">
            <a:extLst>
              <a:ext uri="{FF2B5EF4-FFF2-40B4-BE49-F238E27FC236}">
                <a16:creationId xmlns:a16="http://schemas.microsoft.com/office/drawing/2014/main" id="{CB0D2784-CAC8-4892-829F-4EE3C6A47F4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22" name="Picture Placeholder 10">
            <a:extLst>
              <a:ext uri="{FF2B5EF4-FFF2-40B4-BE49-F238E27FC236}">
                <a16:creationId xmlns:a16="http://schemas.microsoft.com/office/drawing/2014/main" id="{E3073988-187F-486A-A689-8126E2CBD5F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23" name="Picture Placeholder 10">
            <a:extLst>
              <a:ext uri="{FF2B5EF4-FFF2-40B4-BE49-F238E27FC236}">
                <a16:creationId xmlns:a16="http://schemas.microsoft.com/office/drawing/2014/main" id="{5A488A67-76BD-4B36-B65F-5BE8EAB5EF3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24" name="Picture Placeholder 3">
            <a:extLst>
              <a:ext uri="{FF2B5EF4-FFF2-40B4-BE49-F238E27FC236}">
                <a16:creationId xmlns:a16="http://schemas.microsoft.com/office/drawing/2014/main" id="{61DA7B06-92BC-40D3-8A57-4B5D162F867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25" name="Picture Placeholder 10">
            <a:extLst>
              <a:ext uri="{FF2B5EF4-FFF2-40B4-BE49-F238E27FC236}">
                <a16:creationId xmlns:a16="http://schemas.microsoft.com/office/drawing/2014/main" id="{0C6269FB-AFDC-4BC9-A4CD-75138A03938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sp>
        <p:nvSpPr>
          <p:cNvPr id="26" name="Rounded Rectangle 40">
            <a:extLst>
              <a:ext uri="{FF2B5EF4-FFF2-40B4-BE49-F238E27FC236}">
                <a16:creationId xmlns:a16="http://schemas.microsoft.com/office/drawing/2014/main" id="{7FBBECAD-AA4C-4983-99E9-B5F78C1EF158}"/>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2741329466"/>
      </p:ext>
    </p:extLst>
  </p:cSld>
  <p:clrMapOvr>
    <a:masterClrMapping/>
  </p:clrMapOvr>
  <p:extLst>
    <p:ext uri="{DCECCB84-F9BA-43D5-87BE-67443E8EF086}">
      <p15:sldGuideLst xmlns:p15="http://schemas.microsoft.com/office/powerpoint/2012/main">
        <p15:guide id="1" orient="horz" pos="300" userDrawn="1">
          <p15:clr>
            <a:srgbClr val="FBAE40"/>
          </p15:clr>
        </p15:guide>
        <p15:guide id="2" pos="325"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6557284" y="2571751"/>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563211"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563211"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557284"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Arial" panose="020B0604020202020204" pitchFamily="34" charset="0"/>
                <a:cs typeface="Arial" panose="020B0604020202020204" pitchFamily="34" charset="0"/>
              </a:defRPr>
            </a:lvl1pPr>
          </a:lstStyle>
          <a:p>
            <a:r>
              <a:rPr lang="en-GB" noProof="0"/>
              <a:t>Click icon to add picture</a:t>
            </a:r>
          </a:p>
        </p:txBody>
      </p:sp>
      <p:sp>
        <p:nvSpPr>
          <p:cNvPr id="11" name="Text Placeholder 2">
            <a:extLst>
              <a:ext uri="{FF2B5EF4-FFF2-40B4-BE49-F238E27FC236}">
                <a16:creationId xmlns:a16="http://schemas.microsoft.com/office/drawing/2014/main" id="{CB00C460-59D7-4922-B51F-38344AAAAFAF}"/>
              </a:ext>
            </a:extLst>
          </p:cNvPr>
          <p:cNvSpPr>
            <a:spLocks noGrp="1"/>
          </p:cNvSpPr>
          <p:nvPr>
            <p:ph type="body" idx="1"/>
          </p:nvPr>
        </p:nvSpPr>
        <p:spPr>
          <a:xfrm>
            <a:off x="311560" y="1114144"/>
            <a:ext cx="3884357" cy="3319503"/>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34358108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2_Content_Images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0" name="Rounded Rectangle 40">
            <a:extLst>
              <a:ext uri="{FF2B5EF4-FFF2-40B4-BE49-F238E27FC236}">
                <a16:creationId xmlns:a16="http://schemas.microsoft.com/office/drawing/2014/main" id="{D6DAE3D8-EBD9-4A5E-983F-C6F7CC5E3554}"/>
              </a:ext>
            </a:extLst>
          </p:cNvPr>
          <p:cNvSpPr/>
          <p:nvPr userDrawn="1"/>
        </p:nvSpPr>
        <p:spPr>
          <a:xfrm>
            <a:off x="311560" y="256716"/>
            <a:ext cx="3884357"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11" name="Title 1">
            <a:extLst>
              <a:ext uri="{FF2B5EF4-FFF2-40B4-BE49-F238E27FC236}">
                <a16:creationId xmlns:a16="http://schemas.microsoft.com/office/drawing/2014/main" id="{BC97E398-95B8-4E7C-ADAF-F39FA6E347C6}"/>
              </a:ext>
            </a:extLst>
          </p:cNvPr>
          <p:cNvSpPr>
            <a:spLocks noGrp="1"/>
          </p:cNvSpPr>
          <p:nvPr>
            <p:ph type="title" hasCustomPrompt="1"/>
          </p:nvPr>
        </p:nvSpPr>
        <p:spPr>
          <a:xfrm>
            <a:off x="311561" y="313140"/>
            <a:ext cx="3626260" cy="396715"/>
          </a:xfrm>
          <a:prstGeom prst="rect">
            <a:avLst/>
          </a:prstGeom>
        </p:spPr>
        <p:txBody>
          <a:bodyPr>
            <a:normAutofit/>
          </a:bodyPr>
          <a:lstStyle>
            <a:lvl1pPr algn="l">
              <a:defRPr sz="2100" b="1">
                <a:solidFill>
                  <a:schemeClr val="bg1"/>
                </a:solidFill>
              </a:defRPr>
            </a:lvl1pPr>
          </a:lstStyle>
          <a:p>
            <a:r>
              <a:rPr lang="en-US"/>
              <a:t>Title style</a:t>
            </a:r>
            <a:endParaRPr lang="en-GB"/>
          </a:p>
        </p:txBody>
      </p:sp>
      <p:sp>
        <p:nvSpPr>
          <p:cNvPr id="15" name="Text Placeholder 2">
            <a:extLst>
              <a:ext uri="{FF2B5EF4-FFF2-40B4-BE49-F238E27FC236}">
                <a16:creationId xmlns:a16="http://schemas.microsoft.com/office/drawing/2014/main" id="{FA5CE7B7-CE2E-4832-9F06-7BFBCEA6CF69}"/>
              </a:ext>
            </a:extLst>
          </p:cNvPr>
          <p:cNvSpPr>
            <a:spLocks noGrp="1"/>
          </p:cNvSpPr>
          <p:nvPr>
            <p:ph type="body" idx="1"/>
          </p:nvPr>
        </p:nvSpPr>
        <p:spPr>
          <a:xfrm>
            <a:off x="311560" y="1114143"/>
            <a:ext cx="3884357" cy="1270594"/>
          </a:xfrm>
          <a:prstGeom prst="rect">
            <a:avLst/>
          </a:prstGeom>
        </p:spPr>
        <p:txBody>
          <a:bodyPr>
            <a:normAutofit/>
          </a:bodyPr>
          <a:lstStyle>
            <a:lvl1pPr marL="0" indent="0">
              <a:buNone/>
              <a:defRPr sz="1951" b="0">
                <a:solidFill>
                  <a:schemeClr val="tx1"/>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spTree>
    <p:extLst>
      <p:ext uri="{BB962C8B-B14F-4D97-AF65-F5344CB8AC3E}">
        <p14:creationId xmlns:p14="http://schemas.microsoft.com/office/powerpoint/2010/main" val="17444361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27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388612237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1659300"/>
          </a:xfrm>
          <a:prstGeom prst="rect">
            <a:avLst/>
          </a:prstGeom>
        </p:spPr>
        <p:txBody>
          <a:bodyPr/>
          <a:lstStyle>
            <a:lvl1pPr marL="507974" indent="-507974">
              <a:buFont typeface="Arial" panose="020B0604020202020204" pitchFamily="34" charset="0"/>
              <a:buChar char="•"/>
              <a:defRPr sz="1800"/>
            </a:lvl1pPr>
          </a:lstStyle>
          <a:p>
            <a:r>
              <a:rPr lang="en-US">
                <a:solidFill>
                  <a:schemeClr val="bg1"/>
                </a:solidFill>
              </a:rPr>
              <a:t>Another sample layout for visual slide</a:t>
            </a:r>
          </a:p>
          <a:p>
            <a:pPr marL="380990" indent="-380990">
              <a:buFont typeface="Arial" panose="020B0604020202020204" pitchFamily="34" charset="0"/>
              <a:buChar char="•"/>
            </a:pPr>
            <a:r>
              <a:rPr lang="en-US">
                <a:solidFill>
                  <a:schemeClr val="bg1"/>
                </a:solidFill>
              </a:rPr>
              <a:t>Bullet one</a:t>
            </a:r>
          </a:p>
          <a:p>
            <a:pPr marL="380990" indent="-380990">
              <a:buFont typeface="Arial" panose="020B0604020202020204" pitchFamily="34" charset="0"/>
              <a:buChar char="•"/>
            </a:pPr>
            <a:r>
              <a:rPr lang="en-US">
                <a:solidFill>
                  <a:schemeClr val="bg1"/>
                </a:solidFill>
              </a:rPr>
              <a:t>Bullet two</a:t>
            </a:r>
          </a:p>
          <a:p>
            <a:pPr marL="380990" indent="-380990">
              <a:buFont typeface="Arial" panose="020B0604020202020204" pitchFamily="34" charset="0"/>
              <a:buChar char="•"/>
            </a:pPr>
            <a:r>
              <a:rPr lang="en-US">
                <a:solidFill>
                  <a:schemeClr val="bg1"/>
                </a:solidFill>
              </a:rPr>
              <a:t>Bullet three</a:t>
            </a:r>
          </a:p>
          <a:p>
            <a:endParaRPr lang="en-US">
              <a:solidFill>
                <a:schemeClr val="bg1"/>
              </a:solidFill>
            </a:endParaRPr>
          </a:p>
          <a:p>
            <a:endParaRPr lang="en-US"/>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3919918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102517859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1_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99065737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a:prstGeom prst="rect">
            <a:avLst/>
          </a:prstGeom>
        </p:spPr>
        <p:txBody>
          <a:bodyPr/>
          <a:lstStyle/>
          <a:p>
            <a:r>
              <a:rPr lang="en-US">
                <a:solidFill>
                  <a:srgbClr val="FFFFFF"/>
                </a:solidFill>
              </a:rPr>
              <a:t>Full-bleed images</a:t>
            </a:r>
          </a:p>
          <a:p>
            <a:endParaRPr lang="en-US" sz="751">
              <a:solidFill>
                <a:srgbClr val="FFFFFF"/>
              </a:solidFill>
            </a:endParaRPr>
          </a:p>
          <a:p>
            <a:r>
              <a:rPr lang="en-US" sz="900">
                <a:solidFill>
                  <a:srgbClr val="FFFFFF"/>
                </a:solidFill>
              </a:rPr>
              <a:t>Use the grey grid to place copy boxes and icons over full-bleed images, then delete it. </a:t>
            </a:r>
            <a:br>
              <a:rPr lang="en-US" sz="900">
                <a:solidFill>
                  <a:srgbClr val="FFFFFF"/>
                </a:solidFill>
              </a:rPr>
            </a:br>
            <a:endParaRPr lang="en-US" sz="900">
              <a:solidFill>
                <a:srgbClr val="FFFFFF"/>
              </a:solidFill>
            </a:endParaRPr>
          </a:p>
          <a:p>
            <a:r>
              <a:rPr lang="en-US" sz="900">
                <a:solidFill>
                  <a:srgbClr val="FFFFFF"/>
                </a:solidFill>
              </a:rPr>
              <a:t>Pick out </a:t>
            </a:r>
            <a:r>
              <a:rPr lang="en-US" sz="900" err="1">
                <a:solidFill>
                  <a:srgbClr val="FFFFFF"/>
                </a:solidFill>
              </a:rPr>
              <a:t>colours</a:t>
            </a:r>
            <a:r>
              <a:rPr lang="en-US" sz="900">
                <a:solidFill>
                  <a:srgbClr val="FFFFFF"/>
                </a:solidFill>
              </a:rPr>
              <a:t> from the image, or use contrasting </a:t>
            </a:r>
            <a:r>
              <a:rPr lang="en-US" sz="900" err="1">
                <a:solidFill>
                  <a:srgbClr val="FFFFFF"/>
                </a:solidFill>
              </a:rPr>
              <a:t>colours</a:t>
            </a:r>
            <a:r>
              <a:rPr lang="en-US" sz="90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44094808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Section Heading Slide 1">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AFFBDE7A-BFFC-4FCF-9859-11C287631AA6}"/>
              </a:ext>
            </a:extLst>
          </p:cNvPr>
          <p:cNvSpPr>
            <a:spLocks noGrp="1"/>
          </p:cNvSpPr>
          <p:nvPr>
            <p:ph type="body" idx="1"/>
          </p:nvPr>
        </p:nvSpPr>
        <p:spPr>
          <a:xfrm>
            <a:off x="4207747" y="1075891"/>
            <a:ext cx="4471680" cy="834935"/>
          </a:xfrm>
          <a:prstGeom prst="rect">
            <a:avLst/>
          </a:prstGeom>
        </p:spPr>
        <p:txBody>
          <a:bodyPr>
            <a:normAutofit/>
          </a:bodyPr>
          <a:lstStyle>
            <a:lvl1pPr marL="0" indent="0">
              <a:buNone/>
              <a:defRPr sz="1800" b="1">
                <a:solidFill>
                  <a:srgbClr val="0070C0"/>
                </a:solidFill>
              </a:defRPr>
            </a:lvl1pPr>
            <a:lvl2pPr marL="342891" indent="0">
              <a:buNone/>
              <a:defRPr sz="1500">
                <a:solidFill>
                  <a:schemeClr val="tx1">
                    <a:tint val="75000"/>
                  </a:schemeClr>
                </a:solidFill>
              </a:defRPr>
            </a:lvl2pPr>
            <a:lvl3pPr marL="685783" indent="0">
              <a:buNone/>
              <a:defRPr sz="1351">
                <a:solidFill>
                  <a:schemeClr val="tx1">
                    <a:tint val="75000"/>
                  </a:schemeClr>
                </a:solidFill>
              </a:defRPr>
            </a:lvl3pPr>
            <a:lvl4pPr marL="1028674"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9" indent="0">
              <a:buNone/>
              <a:defRPr sz="1200">
                <a:solidFill>
                  <a:schemeClr val="tx1">
                    <a:tint val="75000"/>
                  </a:schemeClr>
                </a:solidFill>
              </a:defRPr>
            </a:lvl7pPr>
            <a:lvl8pPr marL="2400240" indent="0">
              <a:buNone/>
              <a:defRPr sz="1200">
                <a:solidFill>
                  <a:schemeClr val="tx1">
                    <a:tint val="75000"/>
                  </a:schemeClr>
                </a:solidFill>
              </a:defRPr>
            </a:lvl8pPr>
            <a:lvl9pPr marL="2743131" indent="0">
              <a:buNone/>
              <a:defRPr sz="1200">
                <a:solidFill>
                  <a:schemeClr val="tx1">
                    <a:tint val="75000"/>
                  </a:schemeClr>
                </a:solidFill>
              </a:defRPr>
            </a:lvl9pPr>
          </a:lstStyle>
          <a:p>
            <a:pPr lvl="0"/>
            <a:endParaRPr lang="en-US"/>
          </a:p>
        </p:txBody>
      </p:sp>
      <p:pic>
        <p:nvPicPr>
          <p:cNvPr id="13" name="Picture Placeholder 10">
            <a:extLst>
              <a:ext uri="{FF2B5EF4-FFF2-40B4-BE49-F238E27FC236}">
                <a16:creationId xmlns:a16="http://schemas.microsoft.com/office/drawing/2014/main" id="{1A834DCA-48E2-4DAB-A111-C81C43C5B5E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07748" y="1969847"/>
            <a:ext cx="601905" cy="601905"/>
          </a:xfrm>
          <a:prstGeom prst="roundRect">
            <a:avLst>
              <a:gd name="adj" fmla="val 6016"/>
            </a:avLst>
          </a:prstGeom>
          <a:noFill/>
        </p:spPr>
      </p:pic>
      <p:pic>
        <p:nvPicPr>
          <p:cNvPr id="14" name="Picture Placeholder 10">
            <a:extLst>
              <a:ext uri="{FF2B5EF4-FFF2-40B4-BE49-F238E27FC236}">
                <a16:creationId xmlns:a16="http://schemas.microsoft.com/office/drawing/2014/main" id="{105A2410-84A1-4CBB-9E2A-FDE2272904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487241" y="1967857"/>
            <a:ext cx="597185" cy="597185"/>
          </a:xfrm>
          <a:prstGeom prst="roundRect">
            <a:avLst>
              <a:gd name="adj" fmla="val 6016"/>
            </a:avLst>
          </a:prstGeom>
          <a:noFill/>
        </p:spPr>
      </p:pic>
      <p:pic>
        <p:nvPicPr>
          <p:cNvPr id="15" name="Picture Placeholder 10">
            <a:extLst>
              <a:ext uri="{FF2B5EF4-FFF2-40B4-BE49-F238E27FC236}">
                <a16:creationId xmlns:a16="http://schemas.microsoft.com/office/drawing/2014/main" id="{6607F036-632F-486F-BF83-4FBDF2A5863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124268" y="1967857"/>
            <a:ext cx="597185" cy="597185"/>
          </a:xfrm>
          <a:prstGeom prst="roundRect">
            <a:avLst>
              <a:gd name="adj" fmla="val 6016"/>
            </a:avLst>
          </a:prstGeom>
          <a:noFill/>
        </p:spPr>
      </p:pic>
      <p:pic>
        <p:nvPicPr>
          <p:cNvPr id="16" name="Picture Placeholder 3">
            <a:extLst>
              <a:ext uri="{FF2B5EF4-FFF2-40B4-BE49-F238E27FC236}">
                <a16:creationId xmlns:a16="http://schemas.microsoft.com/office/drawing/2014/main" id="{B22CF393-A7DD-45B6-95AA-DBE03339A125}"/>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849493" y="1967857"/>
            <a:ext cx="597907" cy="597907"/>
          </a:xfrm>
          <a:prstGeom prst="roundRect">
            <a:avLst>
              <a:gd name="adj" fmla="val 6016"/>
            </a:avLst>
          </a:prstGeom>
          <a:noFill/>
        </p:spPr>
      </p:pic>
      <p:pic>
        <p:nvPicPr>
          <p:cNvPr id="17" name="Picture Placeholder 10">
            <a:extLst>
              <a:ext uri="{FF2B5EF4-FFF2-40B4-BE49-F238E27FC236}">
                <a16:creationId xmlns:a16="http://schemas.microsoft.com/office/drawing/2014/main" id="{C995600E-AFB3-40D8-934D-23DB7063B6B4}"/>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6758425" y="1969848"/>
            <a:ext cx="597185" cy="597185"/>
          </a:xfrm>
          <a:prstGeom prst="roundRect">
            <a:avLst>
              <a:gd name="adj" fmla="val 6016"/>
            </a:avLst>
          </a:prstGeom>
          <a:noFill/>
        </p:spPr>
      </p:pic>
      <p:pic>
        <p:nvPicPr>
          <p:cNvPr id="19" name="Picture 18">
            <a:extLst>
              <a:ext uri="{FF2B5EF4-FFF2-40B4-BE49-F238E27FC236}">
                <a16:creationId xmlns:a16="http://schemas.microsoft.com/office/drawing/2014/main" id="{C901AA6E-4AE5-46D4-B356-79C311C9063E}"/>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20" name="Rounded Rectangle 40">
            <a:extLst>
              <a:ext uri="{FF2B5EF4-FFF2-40B4-BE49-F238E27FC236}">
                <a16:creationId xmlns:a16="http://schemas.microsoft.com/office/drawing/2014/main" id="{612E9834-424E-4165-A8C2-114F17E7FA42}"/>
              </a:ext>
            </a:extLst>
          </p:cNvPr>
          <p:cNvSpPr/>
          <p:nvPr userDrawn="1"/>
        </p:nvSpPr>
        <p:spPr>
          <a:xfrm>
            <a:off x="364022" y="1041909"/>
            <a:ext cx="3789905" cy="1529843"/>
          </a:xfrm>
          <a:prstGeom prst="roundRect">
            <a:avLst>
              <a:gd name="adj" fmla="val 1968"/>
            </a:avLst>
          </a:prstGeom>
          <a:solidFill>
            <a:srgbClr val="7BA7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Tree>
    <p:extLst>
      <p:ext uri="{BB962C8B-B14F-4D97-AF65-F5344CB8AC3E}">
        <p14:creationId xmlns:p14="http://schemas.microsoft.com/office/powerpoint/2010/main" val="7232614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Section Heading Slide 2">
    <p:spTree>
      <p:nvGrpSpPr>
        <p:cNvPr id="1" name=""/>
        <p:cNvGrpSpPr/>
        <p:nvPr/>
      </p:nvGrpSpPr>
      <p:grpSpPr>
        <a:xfrm>
          <a:off x="0" y="0"/>
          <a:ext cx="0" cy="0"/>
          <a:chOff x="0" y="0"/>
          <a:chExt cx="0" cy="0"/>
        </a:xfrm>
      </p:grpSpPr>
      <p:sp>
        <p:nvSpPr>
          <p:cNvPr id="11" name="Rounded Rectangle 40">
            <a:extLst>
              <a:ext uri="{FF2B5EF4-FFF2-40B4-BE49-F238E27FC236}">
                <a16:creationId xmlns:a16="http://schemas.microsoft.com/office/drawing/2014/main" id="{DE3D888D-1EB2-4A19-9978-5FE3973BEC2A}"/>
              </a:ext>
            </a:extLst>
          </p:cNvPr>
          <p:cNvSpPr/>
          <p:nvPr userDrawn="1"/>
        </p:nvSpPr>
        <p:spPr>
          <a:xfrm>
            <a:off x="378002" y="381012"/>
            <a:ext cx="2492247" cy="2493481"/>
          </a:xfrm>
          <a:prstGeom prst="roundRect">
            <a:avLst>
              <a:gd name="adj" fmla="val 1968"/>
            </a:avLst>
          </a:prstGeom>
          <a:solidFill>
            <a:srgbClr val="3E885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9" name="Picture Placeholder 2" descr="Volunteer_Resilient Green.png">
            <a:extLst>
              <a:ext uri="{FF2B5EF4-FFF2-40B4-BE49-F238E27FC236}">
                <a16:creationId xmlns:a16="http://schemas.microsoft.com/office/drawing/2014/main" id="{F73E31B2-CB9F-40BD-898E-9484A1A334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2042071" y="2894734"/>
            <a:ext cx="820909" cy="820909"/>
          </a:xfrm>
          <a:prstGeom prst="rect">
            <a:avLst/>
          </a:prstGeom>
        </p:spPr>
      </p:pic>
      <p:sp>
        <p:nvSpPr>
          <p:cNvPr id="12" name="Picture Placeholder 14">
            <a:extLst>
              <a:ext uri="{FF2B5EF4-FFF2-40B4-BE49-F238E27FC236}">
                <a16:creationId xmlns:a16="http://schemas.microsoft.com/office/drawing/2014/main" id="{1FAB70EB-62D4-4375-95E6-280CFE58ECB6}"/>
              </a:ext>
            </a:extLst>
          </p:cNvPr>
          <p:cNvSpPr>
            <a:spLocks noGrp="1"/>
          </p:cNvSpPr>
          <p:nvPr>
            <p:ph type="pic" sz="quarter" idx="19" hasCustomPrompt="1"/>
          </p:nvPr>
        </p:nvSpPr>
        <p:spPr>
          <a:xfrm>
            <a:off x="2933067" y="381012"/>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3" name="Picture 12">
            <a:extLst>
              <a:ext uri="{FF2B5EF4-FFF2-40B4-BE49-F238E27FC236}">
                <a16:creationId xmlns:a16="http://schemas.microsoft.com/office/drawing/2014/main" id="{E4BEF533-A38B-41F7-905D-4517D116AB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4" name="Title 8">
            <a:extLst>
              <a:ext uri="{FF2B5EF4-FFF2-40B4-BE49-F238E27FC236}">
                <a16:creationId xmlns:a16="http://schemas.microsoft.com/office/drawing/2014/main" id="{9F109112-6904-4F0A-965C-48A84F254322}"/>
              </a:ext>
            </a:extLst>
          </p:cNvPr>
          <p:cNvSpPr>
            <a:spLocks noGrp="1"/>
          </p:cNvSpPr>
          <p:nvPr>
            <p:ph type="title"/>
          </p:nvPr>
        </p:nvSpPr>
        <p:spPr>
          <a:xfrm>
            <a:off x="552599" y="532872"/>
            <a:ext cx="2143051" cy="2189759"/>
          </a:xfrm>
          <a:prstGeom prst="rect">
            <a:avLst/>
          </a:prstGeom>
        </p:spPr>
        <p:txBody>
          <a:bodyPr vert="horz" lIns="0" tIns="0" rIns="0" bIns="0" anchor="t">
            <a:normAutofit/>
          </a:bodyPr>
          <a:lstStyle>
            <a:lvl1pPr algn="l">
              <a:lnSpc>
                <a:spcPct val="90000"/>
              </a:lnSpc>
              <a:defRPr sz="1800" b="1" baseline="0">
                <a:solidFill>
                  <a:schemeClr val="bg1"/>
                </a:solidFill>
                <a:latin typeface="Arial" pitchFamily="34" charset="0"/>
                <a:cs typeface="Arial" pitchFamily="34" charset="0"/>
              </a:defRPr>
            </a:lvl1pPr>
          </a:lstStyle>
          <a:p>
            <a:endParaRPr lang="en-GB" noProof="0"/>
          </a:p>
        </p:txBody>
      </p:sp>
    </p:spTree>
    <p:extLst>
      <p:ext uri="{BB962C8B-B14F-4D97-AF65-F5344CB8AC3E}">
        <p14:creationId xmlns:p14="http://schemas.microsoft.com/office/powerpoint/2010/main" val="411082843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Content_Images Slide">
    <p:spTree>
      <p:nvGrpSpPr>
        <p:cNvPr id="1" name=""/>
        <p:cNvGrpSpPr/>
        <p:nvPr/>
      </p:nvGrpSpPr>
      <p:grpSpPr>
        <a:xfrm>
          <a:off x="0" y="0"/>
          <a:ext cx="0" cy="0"/>
          <a:chOff x="0" y="0"/>
          <a:chExt cx="0" cy="0"/>
        </a:xfrm>
      </p:grpSpPr>
      <p:sp>
        <p:nvSpPr>
          <p:cNvPr id="6" name="Rounded Rectangle 40">
            <a:extLst>
              <a:ext uri="{FF2B5EF4-FFF2-40B4-BE49-F238E27FC236}">
                <a16:creationId xmlns:a16="http://schemas.microsoft.com/office/drawing/2014/main" id="{36E948AB-3F19-4785-A834-3C30CBC5FBC3}"/>
              </a:ext>
            </a:extLst>
          </p:cNvPr>
          <p:cNvSpPr/>
          <p:nvPr userDrawn="1"/>
        </p:nvSpPr>
        <p:spPr>
          <a:xfrm>
            <a:off x="311560" y="256716"/>
            <a:ext cx="3478776" cy="619432"/>
          </a:xfrm>
          <a:prstGeom prst="roundRect">
            <a:avLst>
              <a:gd name="adj" fmla="val 1968"/>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lstStyle>
            <a:lvl1pPr>
              <a:defRPr b="1">
                <a:solidFill>
                  <a:schemeClr val="bg1"/>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304092592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Section Heading Slide 3">
    <p:spTree>
      <p:nvGrpSpPr>
        <p:cNvPr id="1" name=""/>
        <p:cNvGrpSpPr/>
        <p:nvPr/>
      </p:nvGrpSpPr>
      <p:grpSpPr>
        <a:xfrm>
          <a:off x="0" y="0"/>
          <a:ext cx="0" cy="0"/>
          <a:chOff x="0" y="0"/>
          <a:chExt cx="0" cy="0"/>
        </a:xfrm>
      </p:grpSpPr>
      <p:sp>
        <p:nvSpPr>
          <p:cNvPr id="13" name="Rounded Rectangle 40">
            <a:extLst>
              <a:ext uri="{FF2B5EF4-FFF2-40B4-BE49-F238E27FC236}">
                <a16:creationId xmlns:a16="http://schemas.microsoft.com/office/drawing/2014/main" id="{79BD155F-128A-4013-B08F-037CF6DE5618}"/>
              </a:ext>
            </a:extLst>
          </p:cNvPr>
          <p:cNvSpPr/>
          <p:nvPr userDrawn="1"/>
        </p:nvSpPr>
        <p:spPr>
          <a:xfrm>
            <a:off x="6312835" y="360003"/>
            <a:ext cx="2492247" cy="2493481"/>
          </a:xfrm>
          <a:prstGeom prst="roundRect">
            <a:avLst>
              <a:gd name="adj" fmla="val 1968"/>
            </a:avLst>
          </a:prstGeom>
          <a:solidFill>
            <a:srgbClr val="E877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pic>
        <p:nvPicPr>
          <p:cNvPr id="7" name="Picture Placeholder 3" descr="Go_Calmimg Teal.png">
            <a:extLst>
              <a:ext uri="{FF2B5EF4-FFF2-40B4-BE49-F238E27FC236}">
                <a16:creationId xmlns:a16="http://schemas.microsoft.com/office/drawing/2014/main" id="{339FD8CD-5950-4815-9CCA-8F77EFEDFE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6283792" y="2883004"/>
            <a:ext cx="827729" cy="826418"/>
          </a:xfrm>
          <a:prstGeom prst="rect">
            <a:avLst/>
          </a:prstGeom>
        </p:spPr>
      </p:pic>
      <p:pic>
        <p:nvPicPr>
          <p:cNvPr id="9" name="Picture Placeholder 5" descr="Donate_Honest Grey.png">
            <a:extLst>
              <a:ext uri="{FF2B5EF4-FFF2-40B4-BE49-F238E27FC236}">
                <a16:creationId xmlns:a16="http://schemas.microsoft.com/office/drawing/2014/main" id="{2C89E916-E2F7-43A9-BDB4-9980330664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7145096" y="2883007"/>
            <a:ext cx="827729" cy="828989"/>
          </a:xfrm>
          <a:prstGeom prst="rect">
            <a:avLst/>
          </a:prstGeom>
        </p:spPr>
      </p:pic>
      <p:sp>
        <p:nvSpPr>
          <p:cNvPr id="11" name="Content Placeholder 1">
            <a:extLst>
              <a:ext uri="{FF2B5EF4-FFF2-40B4-BE49-F238E27FC236}">
                <a16:creationId xmlns:a16="http://schemas.microsoft.com/office/drawing/2014/main" id="{B2C2D875-D3B3-4B91-AA58-999F6CE48C32}"/>
              </a:ext>
            </a:extLst>
          </p:cNvPr>
          <p:cNvSpPr>
            <a:spLocks noGrp="1"/>
          </p:cNvSpPr>
          <p:nvPr>
            <p:ph idx="20"/>
          </p:nvPr>
        </p:nvSpPr>
        <p:spPr>
          <a:xfrm>
            <a:off x="6303245" y="360001"/>
            <a:ext cx="2355387" cy="1659300"/>
          </a:xfrm>
          <a:prstGeom prst="rect">
            <a:avLst/>
          </a:prstGeom>
        </p:spPr>
        <p:txBody>
          <a:bodyPr/>
          <a:lstStyle>
            <a:lvl1pPr marL="507974" indent="-507974">
              <a:buFont typeface="Arial" panose="020B0604020202020204" pitchFamily="34" charset="0"/>
              <a:buChar char="•"/>
              <a:defRPr sz="1800"/>
            </a:lvl1pPr>
          </a:lstStyle>
          <a:p>
            <a:r>
              <a:rPr lang="en-US">
                <a:solidFill>
                  <a:schemeClr val="bg1"/>
                </a:solidFill>
              </a:rPr>
              <a:t>Another sample layout for visual slide</a:t>
            </a:r>
          </a:p>
          <a:p>
            <a:pPr marL="380990" indent="-380990">
              <a:buFont typeface="Arial" panose="020B0604020202020204" pitchFamily="34" charset="0"/>
              <a:buChar char="•"/>
            </a:pPr>
            <a:r>
              <a:rPr lang="en-US">
                <a:solidFill>
                  <a:schemeClr val="bg1"/>
                </a:solidFill>
              </a:rPr>
              <a:t>Bullet one</a:t>
            </a:r>
          </a:p>
          <a:p>
            <a:pPr marL="380990" indent="-380990">
              <a:buFont typeface="Arial" panose="020B0604020202020204" pitchFamily="34" charset="0"/>
              <a:buChar char="•"/>
            </a:pPr>
            <a:r>
              <a:rPr lang="en-US">
                <a:solidFill>
                  <a:schemeClr val="bg1"/>
                </a:solidFill>
              </a:rPr>
              <a:t>Bullet two</a:t>
            </a:r>
          </a:p>
          <a:p>
            <a:pPr marL="380990" indent="-380990">
              <a:buFont typeface="Arial" panose="020B0604020202020204" pitchFamily="34" charset="0"/>
              <a:buChar char="•"/>
            </a:pPr>
            <a:r>
              <a:rPr lang="en-US">
                <a:solidFill>
                  <a:schemeClr val="bg1"/>
                </a:solidFill>
              </a:rPr>
              <a:t>Bullet three</a:t>
            </a:r>
          </a:p>
          <a:p>
            <a:endParaRPr lang="en-US">
              <a:solidFill>
                <a:schemeClr val="bg1"/>
              </a:solidFill>
            </a:endParaRPr>
          </a:p>
          <a:p>
            <a:endParaRPr lang="en-US"/>
          </a:p>
        </p:txBody>
      </p:sp>
      <p:sp>
        <p:nvSpPr>
          <p:cNvPr id="14" name="Picture Placeholder 14">
            <a:extLst>
              <a:ext uri="{FF2B5EF4-FFF2-40B4-BE49-F238E27FC236}">
                <a16:creationId xmlns:a16="http://schemas.microsoft.com/office/drawing/2014/main" id="{D218091C-70C8-4377-A27C-A17CFEAEFC65}"/>
              </a:ext>
            </a:extLst>
          </p:cNvPr>
          <p:cNvSpPr>
            <a:spLocks noGrp="1"/>
          </p:cNvSpPr>
          <p:nvPr>
            <p:ph type="pic" sz="quarter" idx="19" hasCustomPrompt="1"/>
          </p:nvPr>
        </p:nvSpPr>
        <p:spPr>
          <a:xfrm>
            <a:off x="403061" y="360003"/>
            <a:ext cx="5753735" cy="4056983"/>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pic>
        <p:nvPicPr>
          <p:cNvPr id="15" name="Picture 14">
            <a:extLst>
              <a:ext uri="{FF2B5EF4-FFF2-40B4-BE49-F238E27FC236}">
                <a16:creationId xmlns:a16="http://schemas.microsoft.com/office/drawing/2014/main" id="{6C27947B-952E-4A38-A35C-A736F6DFE2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356662791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3_Simple Content Slide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1AB86-A233-49AA-852D-AB82F053D726}"/>
              </a:ext>
            </a:extLst>
          </p:cNvPr>
          <p:cNvSpPr>
            <a:spLocks noGrp="1"/>
          </p:cNvSpPr>
          <p:nvPr>
            <p:ph type="title" hasCustomPrompt="1"/>
          </p:nvPr>
        </p:nvSpPr>
        <p:spPr>
          <a:xfrm>
            <a:off x="311561" y="249342"/>
            <a:ext cx="3375537" cy="619432"/>
          </a:xfrm>
          <a:prstGeom prst="rect">
            <a:avLst/>
          </a:prstGeom>
        </p:spPr>
        <p:txBody>
          <a:bodyPr>
            <a:normAutofit/>
          </a:bodyPr>
          <a:lstStyle>
            <a:lvl1pPr>
              <a:defRPr sz="2100" b="1">
                <a:solidFill>
                  <a:srgbClr val="0070C0"/>
                </a:solidFill>
              </a:defRPr>
            </a:lvl1pPr>
          </a:lstStyle>
          <a:p>
            <a:r>
              <a:rPr lang="en-US"/>
              <a:t>Title style</a:t>
            </a:r>
            <a:endParaRPr lang="en-GB"/>
          </a:p>
        </p:txBody>
      </p:sp>
      <p:pic>
        <p:nvPicPr>
          <p:cNvPr id="7" name="Picture 6">
            <a:extLst>
              <a:ext uri="{FF2B5EF4-FFF2-40B4-BE49-F238E27FC236}">
                <a16:creationId xmlns:a16="http://schemas.microsoft.com/office/drawing/2014/main" id="{D3C8B6D8-BEB3-441B-9ED5-538895825A5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
        <p:nvSpPr>
          <p:cNvPr id="12" name="Picture Placeholder 14">
            <a:extLst>
              <a:ext uri="{FF2B5EF4-FFF2-40B4-BE49-F238E27FC236}">
                <a16:creationId xmlns:a16="http://schemas.microsoft.com/office/drawing/2014/main" id="{9AD50F42-A5DF-4430-B44C-C1A7C60BD927}"/>
              </a:ext>
            </a:extLst>
          </p:cNvPr>
          <p:cNvSpPr>
            <a:spLocks noGrp="1"/>
          </p:cNvSpPr>
          <p:nvPr>
            <p:ph type="pic" sz="quarter" idx="12" hasCustomPrompt="1"/>
          </p:nvPr>
        </p:nvSpPr>
        <p:spPr>
          <a:xfrm>
            <a:off x="342210" y="2571751"/>
            <a:ext cx="2511665"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3" name="Picture Placeholder 14">
            <a:extLst>
              <a:ext uri="{FF2B5EF4-FFF2-40B4-BE49-F238E27FC236}">
                <a16:creationId xmlns:a16="http://schemas.microsoft.com/office/drawing/2014/main" id="{AAA12FD9-44CF-4314-8060-F81190C07696}"/>
              </a:ext>
            </a:extLst>
          </p:cNvPr>
          <p:cNvSpPr>
            <a:spLocks noGrp="1"/>
          </p:cNvSpPr>
          <p:nvPr>
            <p:ph type="pic" sz="quarter" idx="16" hasCustomPrompt="1"/>
          </p:nvPr>
        </p:nvSpPr>
        <p:spPr>
          <a:xfrm>
            <a:off x="2993983"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4" name="Picture Placeholder 14">
            <a:extLst>
              <a:ext uri="{FF2B5EF4-FFF2-40B4-BE49-F238E27FC236}">
                <a16:creationId xmlns:a16="http://schemas.microsoft.com/office/drawing/2014/main" id="{4927C5EC-A5A3-45E0-8991-AEEEE815E5B1}"/>
              </a:ext>
            </a:extLst>
          </p:cNvPr>
          <p:cNvSpPr>
            <a:spLocks noGrp="1"/>
          </p:cNvSpPr>
          <p:nvPr>
            <p:ph type="pic" sz="quarter" idx="17" hasCustomPrompt="1"/>
          </p:nvPr>
        </p:nvSpPr>
        <p:spPr>
          <a:xfrm>
            <a:off x="4998349" y="2571752"/>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6" name="Picture Placeholder 14">
            <a:extLst>
              <a:ext uri="{FF2B5EF4-FFF2-40B4-BE49-F238E27FC236}">
                <a16:creationId xmlns:a16="http://schemas.microsoft.com/office/drawing/2014/main" id="{9C5C7C63-79E8-4793-9102-BDCC06DD6282}"/>
              </a:ext>
            </a:extLst>
          </p:cNvPr>
          <p:cNvSpPr>
            <a:spLocks noGrp="1"/>
          </p:cNvSpPr>
          <p:nvPr>
            <p:ph type="pic" sz="quarter" idx="19" hasCustomPrompt="1"/>
          </p:nvPr>
        </p:nvSpPr>
        <p:spPr>
          <a:xfrm>
            <a:off x="4998349" y="528285"/>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
        <p:nvSpPr>
          <p:cNvPr id="17" name="Picture Placeholder 14">
            <a:extLst>
              <a:ext uri="{FF2B5EF4-FFF2-40B4-BE49-F238E27FC236}">
                <a16:creationId xmlns:a16="http://schemas.microsoft.com/office/drawing/2014/main" id="{AC175B42-3263-48EA-95E2-1EE87377E03A}"/>
              </a:ext>
            </a:extLst>
          </p:cNvPr>
          <p:cNvSpPr>
            <a:spLocks noGrp="1"/>
          </p:cNvSpPr>
          <p:nvPr>
            <p:ph type="pic" sz="quarter" idx="20" hasCustomPrompt="1"/>
          </p:nvPr>
        </p:nvSpPr>
        <p:spPr>
          <a:xfrm>
            <a:off x="6992423" y="522840"/>
            <a:ext cx="1864256" cy="1861897"/>
          </a:xfrm>
          <a:prstGeom prst="roundRect">
            <a:avLst>
              <a:gd name="adj" fmla="val 2031"/>
            </a:avLst>
          </a:prstGeom>
          <a:noFill/>
        </p:spPr>
        <p:txBody>
          <a:bodyPr vert="horz" anchor="t"/>
          <a:lstStyle>
            <a:lvl1pPr marL="0" indent="0" algn="ctr">
              <a:buFontTx/>
              <a:buNone/>
              <a:defRPr sz="900" b="0">
                <a:solidFill>
                  <a:schemeClr val="tx1"/>
                </a:solidFill>
                <a:latin typeface="+mj-lt"/>
              </a:defRPr>
            </a:lvl1pPr>
          </a:lstStyle>
          <a:p>
            <a:r>
              <a:rPr lang="en-GB" noProof="0"/>
              <a:t>Click icon to add picture</a:t>
            </a:r>
          </a:p>
        </p:txBody>
      </p:sp>
    </p:spTree>
    <p:extLst>
      <p:ext uri="{BB962C8B-B14F-4D97-AF65-F5344CB8AC3E}">
        <p14:creationId xmlns:p14="http://schemas.microsoft.com/office/powerpoint/2010/main" val="86568268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End Slide 1">
    <p:spTree>
      <p:nvGrpSpPr>
        <p:cNvPr id="1" name=""/>
        <p:cNvGrpSpPr/>
        <p:nvPr/>
      </p:nvGrpSpPr>
      <p:grpSpPr>
        <a:xfrm>
          <a:off x="0" y="0"/>
          <a:ext cx="0" cy="0"/>
          <a:chOff x="0" y="0"/>
          <a:chExt cx="0" cy="0"/>
        </a:xfrm>
      </p:grpSpPr>
      <p:pic>
        <p:nvPicPr>
          <p:cNvPr id="12" name="Picture 11" descr="White_Hand Message.png">
            <a:extLst>
              <a:ext uri="{FF2B5EF4-FFF2-40B4-BE49-F238E27FC236}">
                <a16:creationId xmlns:a16="http://schemas.microsoft.com/office/drawing/2014/main" id="{6617664C-5F77-4524-8F48-005899526B4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0245" y="494072"/>
            <a:ext cx="3594963" cy="4649429"/>
          </a:xfrm>
          <a:prstGeom prst="rect">
            <a:avLst/>
          </a:prstGeom>
        </p:spPr>
      </p:pic>
      <p:pic>
        <p:nvPicPr>
          <p:cNvPr id="13" name="Picture 12">
            <a:extLst>
              <a:ext uri="{FF2B5EF4-FFF2-40B4-BE49-F238E27FC236}">
                <a16:creationId xmlns:a16="http://schemas.microsoft.com/office/drawing/2014/main" id="{9755C576-8831-4470-9ABC-F8FF6E66F09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12819612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End Slide 2">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AFDD7AD-A3E4-4E70-B636-8BDF010DA09B}"/>
              </a:ext>
            </a:extLst>
          </p:cNvPr>
          <p:cNvSpPr>
            <a:spLocks noGrp="1"/>
          </p:cNvSpPr>
          <p:nvPr>
            <p:ph type="pic" sz="quarter" idx="12" hasCustomPrompt="1"/>
          </p:nvPr>
        </p:nvSpPr>
        <p:spPr>
          <a:xfrm>
            <a:off x="0" y="0"/>
            <a:ext cx="9144000" cy="5143500"/>
          </a:xfrm>
          <a:prstGeom prst="roundRect">
            <a:avLst>
              <a:gd name="adj" fmla="val 2031"/>
            </a:avLst>
          </a:prstGeom>
          <a:noFill/>
        </p:spPr>
        <p:txBody>
          <a:bodyPr vert="horz" anchor="t"/>
          <a:lstStyle>
            <a:lvl1pPr marL="0" indent="0" algn="ctr">
              <a:buFontTx/>
              <a:buNone/>
              <a:defRPr sz="1200" b="0">
                <a:solidFill>
                  <a:schemeClr val="tx1"/>
                </a:solidFill>
                <a:latin typeface="+mj-lt"/>
              </a:defRPr>
            </a:lvl1pPr>
          </a:lstStyle>
          <a:p>
            <a:r>
              <a:rPr lang="en-GB" noProof="0"/>
              <a:t>Click icon to add picture</a:t>
            </a:r>
          </a:p>
        </p:txBody>
      </p:sp>
      <p:sp>
        <p:nvSpPr>
          <p:cNvPr id="9" name="Rounded Rectangle 40">
            <a:extLst>
              <a:ext uri="{FF2B5EF4-FFF2-40B4-BE49-F238E27FC236}">
                <a16:creationId xmlns:a16="http://schemas.microsoft.com/office/drawing/2014/main" id="{F3B0442B-252C-4D6A-A7BC-A681E02D367C}"/>
              </a:ext>
            </a:extLst>
          </p:cNvPr>
          <p:cNvSpPr/>
          <p:nvPr userDrawn="1"/>
        </p:nvSpPr>
        <p:spPr>
          <a:xfrm>
            <a:off x="6436450" y="1891976"/>
            <a:ext cx="2492247" cy="2493481"/>
          </a:xfrm>
          <a:prstGeom prst="roundRect">
            <a:avLst>
              <a:gd name="adj" fmla="val 1968"/>
            </a:avLst>
          </a:prstGeom>
          <a:solidFill>
            <a:srgbClr val="C6352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schemeClr val="accent1"/>
              </a:solidFill>
            </a:endParaRPr>
          </a:p>
        </p:txBody>
      </p:sp>
      <p:sp>
        <p:nvSpPr>
          <p:cNvPr id="7" name="Content Placeholder 8">
            <a:extLst>
              <a:ext uri="{FF2B5EF4-FFF2-40B4-BE49-F238E27FC236}">
                <a16:creationId xmlns:a16="http://schemas.microsoft.com/office/drawing/2014/main" id="{51B2D3D1-AB23-4D61-B074-3D0DA2179012}"/>
              </a:ext>
            </a:extLst>
          </p:cNvPr>
          <p:cNvSpPr>
            <a:spLocks noGrp="1"/>
          </p:cNvSpPr>
          <p:nvPr>
            <p:ph idx="36"/>
          </p:nvPr>
        </p:nvSpPr>
        <p:spPr>
          <a:xfrm>
            <a:off x="6578598" y="2053293"/>
            <a:ext cx="2207951" cy="2101206"/>
          </a:xfrm>
          <a:prstGeom prst="rect">
            <a:avLst/>
          </a:prstGeom>
        </p:spPr>
        <p:txBody>
          <a:bodyPr/>
          <a:lstStyle/>
          <a:p>
            <a:r>
              <a:rPr lang="en-US">
                <a:solidFill>
                  <a:srgbClr val="FFFFFF"/>
                </a:solidFill>
              </a:rPr>
              <a:t>Full-bleed images</a:t>
            </a:r>
          </a:p>
          <a:p>
            <a:endParaRPr lang="en-US" sz="751">
              <a:solidFill>
                <a:srgbClr val="FFFFFF"/>
              </a:solidFill>
            </a:endParaRPr>
          </a:p>
          <a:p>
            <a:r>
              <a:rPr lang="en-US" sz="900">
                <a:solidFill>
                  <a:srgbClr val="FFFFFF"/>
                </a:solidFill>
              </a:rPr>
              <a:t>Use the grey grid to place copy boxes and icons over full-bleed images, then delete it. </a:t>
            </a:r>
            <a:br>
              <a:rPr lang="en-US" sz="900">
                <a:solidFill>
                  <a:srgbClr val="FFFFFF"/>
                </a:solidFill>
              </a:rPr>
            </a:br>
            <a:endParaRPr lang="en-US" sz="900">
              <a:solidFill>
                <a:srgbClr val="FFFFFF"/>
              </a:solidFill>
            </a:endParaRPr>
          </a:p>
          <a:p>
            <a:r>
              <a:rPr lang="en-US" sz="900">
                <a:solidFill>
                  <a:srgbClr val="FFFFFF"/>
                </a:solidFill>
              </a:rPr>
              <a:t>Pick out </a:t>
            </a:r>
            <a:r>
              <a:rPr lang="en-US" sz="900" err="1">
                <a:solidFill>
                  <a:srgbClr val="FFFFFF"/>
                </a:solidFill>
              </a:rPr>
              <a:t>colours</a:t>
            </a:r>
            <a:r>
              <a:rPr lang="en-US" sz="900">
                <a:solidFill>
                  <a:srgbClr val="FFFFFF"/>
                </a:solidFill>
              </a:rPr>
              <a:t> from the image, or use contrasting </a:t>
            </a:r>
            <a:r>
              <a:rPr lang="en-US" sz="900" err="1">
                <a:solidFill>
                  <a:srgbClr val="FFFFFF"/>
                </a:solidFill>
              </a:rPr>
              <a:t>colours</a:t>
            </a:r>
            <a:r>
              <a:rPr lang="en-US" sz="900">
                <a:solidFill>
                  <a:srgbClr val="FFFFFF"/>
                </a:solidFill>
              </a:rPr>
              <a:t>. </a:t>
            </a:r>
          </a:p>
        </p:txBody>
      </p:sp>
      <p:pic>
        <p:nvPicPr>
          <p:cNvPr id="8" name="Picture Placeholder 1" descr="Heart_Crisp Blue.png">
            <a:extLst>
              <a:ext uri="{FF2B5EF4-FFF2-40B4-BE49-F238E27FC236}">
                <a16:creationId xmlns:a16="http://schemas.microsoft.com/office/drawing/2014/main" id="{5ED3DB3A-ECFA-4F51-95AE-6433C794FA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015938" y="996642"/>
            <a:ext cx="830809" cy="830809"/>
          </a:xfrm>
          <a:prstGeom prst="rect">
            <a:avLst/>
          </a:prstGeom>
        </p:spPr>
      </p:pic>
      <p:pic>
        <p:nvPicPr>
          <p:cNvPr id="6" name="Picture 5">
            <a:extLst>
              <a:ext uri="{FF2B5EF4-FFF2-40B4-BE49-F238E27FC236}">
                <a16:creationId xmlns:a16="http://schemas.microsoft.com/office/drawing/2014/main" id="{55ED5627-E9E2-4CDB-8897-670AFA2E4CB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92996" y="4555313"/>
            <a:ext cx="1155845" cy="357224"/>
          </a:xfrm>
          <a:prstGeom prst="rect">
            <a:avLst/>
          </a:prstGeom>
        </p:spPr>
      </p:pic>
    </p:spTree>
    <p:extLst>
      <p:ext uri="{BB962C8B-B14F-4D97-AF65-F5344CB8AC3E}">
        <p14:creationId xmlns:p14="http://schemas.microsoft.com/office/powerpoint/2010/main" val="2813460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theme" Target="../theme/theme4.xml"/><Relationship Id="rId4"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9.xml"/><Relationship Id="rId2" Type="http://schemas.openxmlformats.org/officeDocument/2006/relationships/slideLayout" Target="../slideLayouts/slideLayout38.xml"/><Relationship Id="rId1" Type="http://schemas.openxmlformats.org/officeDocument/2006/relationships/slideLayout" Target="../slideLayouts/slideLayout37.xml"/><Relationship Id="rId5" Type="http://schemas.openxmlformats.org/officeDocument/2006/relationships/theme" Target="../theme/theme5.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6.xml"/><Relationship Id="rId2" Type="http://schemas.openxmlformats.org/officeDocument/2006/relationships/slideLayout" Target="../slideLayouts/slideLayout55.xml"/><Relationship Id="rId1" Type="http://schemas.openxmlformats.org/officeDocument/2006/relationships/slideLayout" Target="../slideLayouts/slideLayout54.xml"/><Relationship Id="rId5" Type="http://schemas.openxmlformats.org/officeDocument/2006/relationships/theme" Target="../theme/theme7.xml"/><Relationship Id="rId4"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26" Type="http://schemas.openxmlformats.org/officeDocument/2006/relationships/theme" Target="../theme/theme8.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5" Type="http://schemas.openxmlformats.org/officeDocument/2006/relationships/slideLayout" Target="../slideLayouts/slideLayout82.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slideLayout" Target="../slideLayouts/slideLayout81.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slideLayout" Target="../slideLayouts/slideLayout80.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8368677"/>
      </p:ext>
    </p:extLst>
  </p:cSld>
  <p:clrMap bg1="lt1" tx1="dk1" bg2="lt2" tx2="dk2" accent1="accent1" accent2="accent2" accent3="accent3" accent4="accent4" accent5="accent5" accent6="accent6" hlink="hlink" folHlink="folHlink"/>
  <p:sldLayoutIdLst>
    <p:sldLayoutId id="2147483862" r:id="rId1"/>
    <p:sldLayoutId id="2147483863" r:id="rId2"/>
    <p:sldLayoutId id="2147483715" r:id="rId3"/>
    <p:sldLayoutId id="2147483864" r:id="rId4"/>
    <p:sldLayoutId id="2147483716" r:id="rId5"/>
    <p:sldLayoutId id="2147483717" r:id="rId6"/>
    <p:sldLayoutId id="2147483718" r:id="rId7"/>
    <p:sldLayoutId id="2147483719" r:id="rId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0080198"/>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281616"/>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 id="2147483818" r:id="rId17"/>
    <p:sldLayoutId id="2147483879" r:id="rId18"/>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0254451"/>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1670353"/>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495246-BB3A-4EF7-B14D-6760A4179D95}"/>
              </a:ext>
            </a:extLst>
          </p:cNvPr>
          <p:cNvSpPr>
            <a:spLocks noGrp="1"/>
          </p:cNvSpPr>
          <p:nvPr>
            <p:ph type="title"/>
          </p:nvPr>
        </p:nvSpPr>
        <p:spPr>
          <a:xfrm>
            <a:off x="628651" y="273844"/>
            <a:ext cx="7886700" cy="99417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0DDD2EF-2F1D-43A5-B7E7-9C90853DD998}"/>
              </a:ext>
            </a:extLst>
          </p:cNvPr>
          <p:cNvSpPr>
            <a:spLocks noGrp="1"/>
          </p:cNvSpPr>
          <p:nvPr>
            <p:ph type="body" idx="1"/>
          </p:nvPr>
        </p:nvSpPr>
        <p:spPr>
          <a:xfrm>
            <a:off x="628651" y="1369219"/>
            <a:ext cx="7886700" cy="326350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14596D7A-8DDD-4D6D-BB3A-3014DF9B9D73}"/>
              </a:ext>
            </a:extLst>
          </p:cNvPr>
          <p:cNvSpPr>
            <a:spLocks noGrp="1"/>
          </p:cNvSpPr>
          <p:nvPr>
            <p:ph type="dt" sz="half" idx="2"/>
          </p:nvPr>
        </p:nvSpPr>
        <p:spPr>
          <a:xfrm>
            <a:off x="628651"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4835636-296C-4545-A197-73BBB4615898}" type="datetimeFigureOut">
              <a:rPr lang="en-GB" smtClean="0"/>
              <a:t>04/11/2022</a:t>
            </a:fld>
            <a:endParaRPr lang="en-GB"/>
          </a:p>
        </p:txBody>
      </p:sp>
      <p:sp>
        <p:nvSpPr>
          <p:cNvPr id="5" name="Footer Placeholder 4">
            <a:extLst>
              <a:ext uri="{FF2B5EF4-FFF2-40B4-BE49-F238E27FC236}">
                <a16:creationId xmlns:a16="http://schemas.microsoft.com/office/drawing/2014/main" id="{81E880EF-FB1A-46BD-B564-9BCB633D7176}"/>
              </a:ext>
            </a:extLst>
          </p:cNvPr>
          <p:cNvSpPr>
            <a:spLocks noGrp="1"/>
          </p:cNvSpPr>
          <p:nvPr>
            <p:ph type="ftr" sz="quarter" idx="3"/>
          </p:nvPr>
        </p:nvSpPr>
        <p:spPr>
          <a:xfrm>
            <a:off x="3028951"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399FA7-C58C-40B5-B58B-81918936C876}"/>
              </a:ext>
            </a:extLst>
          </p:cNvPr>
          <p:cNvSpPr>
            <a:spLocks noGrp="1"/>
          </p:cNvSpPr>
          <p:nvPr>
            <p:ph type="sldNum" sz="quarter" idx="4"/>
          </p:nvPr>
        </p:nvSpPr>
        <p:spPr>
          <a:xfrm>
            <a:off x="6457951"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C865D80-E73B-4153-B704-B9F48F729C1C}" type="slidenum">
              <a:rPr lang="en-GB" smtClean="0"/>
              <a:t>‹#›</a:t>
            </a:fld>
            <a:endParaRPr lang="en-GB"/>
          </a:p>
        </p:txBody>
      </p:sp>
    </p:spTree>
    <p:extLst>
      <p:ext uri="{BB962C8B-B14F-4D97-AF65-F5344CB8AC3E}">
        <p14:creationId xmlns:p14="http://schemas.microsoft.com/office/powerpoint/2010/main" val="202999929"/>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Lst>
  <p:txStyles>
    <p:titleStyle>
      <a:lvl1pPr algn="l" defTabSz="685783" rtl="0" eaLnBrk="1" latinLnBrk="0" hangingPunct="1">
        <a:lnSpc>
          <a:spcPct val="90000"/>
        </a:lnSpc>
        <a:spcBef>
          <a:spcPct val="0"/>
        </a:spcBef>
        <a:buNone/>
        <a:defRPr sz="2700"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Arial" panose="020B0604020202020204" pitchFamily="34" charset="0"/>
          <a:ea typeface="+mn-ea"/>
          <a:cs typeface="Arial" panose="020B0604020202020204" pitchFamily="34" charset="0"/>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711432"/>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Lst>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92" userDrawn="1">
          <p15:clr>
            <a:srgbClr val="F26B43"/>
          </p15:clr>
        </p15:guide>
        <p15:guide id="2" orient="horz" pos="226" userDrawn="1">
          <p15:clr>
            <a:srgbClr val="F26B43"/>
          </p15:clr>
        </p15:guide>
        <p15:guide id="3" pos="2868" userDrawn="1">
          <p15:clr>
            <a:srgbClr val="F26B43"/>
          </p15:clr>
        </p15:guide>
        <p15:guide id="4" pos="2892" userDrawn="1">
          <p15:clr>
            <a:srgbClr val="F26B43"/>
          </p15:clr>
        </p15:guide>
        <p15:guide id="5" pos="3403" userDrawn="1">
          <p15:clr>
            <a:srgbClr val="F26B43"/>
          </p15:clr>
        </p15:guide>
        <p15:guide id="6" pos="3424" userDrawn="1">
          <p15:clr>
            <a:srgbClr val="F26B43"/>
          </p15:clr>
        </p15:guide>
        <p15:guide id="7" pos="3935" userDrawn="1">
          <p15:clr>
            <a:srgbClr val="F26B43"/>
          </p15:clr>
        </p15:guide>
        <p15:guide id="8" pos="3959" userDrawn="1">
          <p15:clr>
            <a:srgbClr val="F26B43"/>
          </p15:clr>
        </p15:guide>
        <p15:guide id="9" pos="4468" userDrawn="1">
          <p15:clr>
            <a:srgbClr val="F26B43"/>
          </p15:clr>
        </p15:guide>
        <p15:guide id="10" pos="4491" userDrawn="1">
          <p15:clr>
            <a:srgbClr val="F26B43"/>
          </p15:clr>
        </p15:guide>
        <p15:guide id="11" pos="5000" userDrawn="1">
          <p15:clr>
            <a:srgbClr val="F26B43"/>
          </p15:clr>
        </p15:guide>
        <p15:guide id="12" pos="5024" userDrawn="1">
          <p15:clr>
            <a:srgbClr val="F26B43"/>
          </p15:clr>
        </p15:guide>
        <p15:guide id="13" pos="5535" userDrawn="1">
          <p15:clr>
            <a:srgbClr val="F26B43"/>
          </p15:clr>
        </p15:guide>
        <p15:guide id="14" pos="2336" userDrawn="1">
          <p15:clr>
            <a:srgbClr val="F26B43"/>
          </p15:clr>
        </p15:guide>
        <p15:guide id="15" pos="2359" userDrawn="1">
          <p15:clr>
            <a:srgbClr val="F26B43"/>
          </p15:clr>
        </p15:guide>
        <p15:guide id="16" pos="1827" userDrawn="1">
          <p15:clr>
            <a:srgbClr val="F26B43"/>
          </p15:clr>
        </p15:guide>
        <p15:guide id="17" pos="1803" userDrawn="1">
          <p15:clr>
            <a:srgbClr val="F26B43"/>
          </p15:clr>
        </p15:guide>
        <p15:guide id="18" pos="1292" userDrawn="1">
          <p15:clr>
            <a:srgbClr val="F26B43"/>
          </p15:clr>
        </p15:guide>
        <p15:guide id="19" pos="1271" userDrawn="1">
          <p15:clr>
            <a:srgbClr val="F26B43"/>
          </p15:clr>
        </p15:guide>
        <p15:guide id="20" pos="760" userDrawn="1">
          <p15:clr>
            <a:srgbClr val="F26B43"/>
          </p15:clr>
        </p15:guide>
        <p15:guide id="21" pos="736" userDrawn="1">
          <p15:clr>
            <a:srgbClr val="F26B43"/>
          </p15:clr>
        </p15:guide>
        <p15:guide id="22" pos="227" userDrawn="1">
          <p15:clr>
            <a:srgbClr val="F26B43"/>
          </p15:clr>
        </p15:guide>
        <p15:guide id="23" orient="horz" pos="736" userDrawn="1">
          <p15:clr>
            <a:srgbClr val="F26B43"/>
          </p15:clr>
        </p15:guide>
        <p15:guide id="24" orient="horz" pos="758" userDrawn="1">
          <p15:clr>
            <a:srgbClr val="F26B43"/>
          </p15:clr>
        </p15:guide>
        <p15:guide id="25" orient="horz" pos="1268" userDrawn="1">
          <p15:clr>
            <a:srgbClr val="F26B43"/>
          </p15:clr>
        </p15:guide>
        <p15:guide id="26" orient="horz" pos="1802" userDrawn="1">
          <p15:clr>
            <a:srgbClr val="F26B43"/>
          </p15:clr>
        </p15:guide>
        <p15:guide id="27" orient="horz" pos="1824" userDrawn="1">
          <p15:clr>
            <a:srgbClr val="F26B43"/>
          </p15:clr>
        </p15:guide>
        <p15:guide id="28" orient="horz" pos="2334" userDrawn="1">
          <p15:clr>
            <a:srgbClr val="F26B43"/>
          </p15:clr>
        </p15:guide>
        <p15:guide id="29" orient="horz" pos="2358" userDrawn="1">
          <p15:clr>
            <a:srgbClr val="F26B43"/>
          </p15:clr>
        </p15:guide>
        <p15:guide id="30" orient="horz" pos="2868" userDrawn="1">
          <p15:clr>
            <a:srgbClr val="F26B43"/>
          </p15:clr>
        </p15:guide>
        <p15:guide id="31" orient="horz" pos="2980" userDrawn="1">
          <p15:clr>
            <a:srgbClr val="F26B43"/>
          </p15:clr>
        </p15:guide>
        <p15:guide id="32" orient="horz" pos="3014" userDrawn="1">
          <p15:clr>
            <a:srgbClr val="F26B43"/>
          </p15:clr>
        </p15:guide>
        <p15:guide id="33" orient="horz" pos="3094"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025269"/>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 id="2147483897" r:id="rId12"/>
    <p:sldLayoutId id="2147483898" r:id="rId13"/>
    <p:sldLayoutId id="2147483899" r:id="rId14"/>
    <p:sldLayoutId id="2147483900" r:id="rId15"/>
    <p:sldLayoutId id="2147483901" r:id="rId16"/>
    <p:sldLayoutId id="2147483902" r:id="rId17"/>
    <p:sldLayoutId id="2147483903" r:id="rId18"/>
    <p:sldLayoutId id="2147483904" r:id="rId19"/>
    <p:sldLayoutId id="2147483905" r:id="rId20"/>
    <p:sldLayoutId id="2147483906" r:id="rId21"/>
    <p:sldLayoutId id="2147483907" r:id="rId22"/>
    <p:sldLayoutId id="2147483908" r:id="rId23"/>
    <p:sldLayoutId id="2147483909" r:id="rId24"/>
    <p:sldLayoutId id="2147483910" r:id="rId25"/>
  </p:sldLayoutIdLst>
  <p:txStyles>
    <p:titleStyle>
      <a:lvl1pPr algn="ctr" defTabSz="457178" rtl="0" eaLnBrk="1" latinLnBrk="0" hangingPunct="1">
        <a:spcBef>
          <a:spcPct val="0"/>
        </a:spcBef>
        <a:buNone/>
        <a:defRPr sz="4400" kern="1200">
          <a:solidFill>
            <a:schemeClr val="tx1"/>
          </a:solidFill>
          <a:latin typeface="+mj-lt"/>
          <a:ea typeface="+mj-ea"/>
          <a:cs typeface="+mj-cs"/>
        </a:defRPr>
      </a:lvl1pPr>
    </p:titleStyle>
    <p:bodyStyle>
      <a:lvl1pPr marL="342883" indent="-342883" algn="l" defTabSz="457178" rtl="0" eaLnBrk="1" latinLnBrk="0" hangingPunct="1">
        <a:spcBef>
          <a:spcPct val="20000"/>
        </a:spcBef>
        <a:buFont typeface="Arial"/>
        <a:buChar char="•"/>
        <a:defRPr sz="3200" kern="1200">
          <a:solidFill>
            <a:schemeClr val="tx1"/>
          </a:solidFill>
          <a:latin typeface="+mn-lt"/>
          <a:ea typeface="+mn-ea"/>
          <a:cs typeface="+mn-cs"/>
        </a:defRPr>
      </a:lvl1pPr>
      <a:lvl2pPr marL="742912" indent="-285736" algn="l" defTabSz="457178" rtl="0" eaLnBrk="1" latinLnBrk="0" hangingPunct="1">
        <a:spcBef>
          <a:spcPct val="20000"/>
        </a:spcBef>
        <a:buFont typeface="Arial"/>
        <a:buChar char="–"/>
        <a:defRPr sz="2800" kern="1200">
          <a:solidFill>
            <a:schemeClr val="tx1"/>
          </a:solidFill>
          <a:latin typeface="+mn-lt"/>
          <a:ea typeface="+mn-ea"/>
          <a:cs typeface="+mn-cs"/>
        </a:defRPr>
      </a:lvl2pPr>
      <a:lvl3pPr marL="1142943" indent="-228589" algn="l" defTabSz="457178" rtl="0" eaLnBrk="1" latinLnBrk="0" hangingPunct="1">
        <a:spcBef>
          <a:spcPct val="20000"/>
        </a:spcBef>
        <a:buFont typeface="Arial"/>
        <a:buChar char="•"/>
        <a:defRPr sz="2400" kern="1200">
          <a:solidFill>
            <a:schemeClr val="tx1"/>
          </a:solidFill>
          <a:latin typeface="+mn-lt"/>
          <a:ea typeface="+mn-ea"/>
          <a:cs typeface="+mn-cs"/>
        </a:defRPr>
      </a:lvl3pPr>
      <a:lvl4pPr marL="1600120" indent="-228589" algn="l" defTabSz="457178" rtl="0" eaLnBrk="1" latinLnBrk="0" hangingPunct="1">
        <a:spcBef>
          <a:spcPct val="20000"/>
        </a:spcBef>
        <a:buFont typeface="Arial"/>
        <a:buChar char="–"/>
        <a:defRPr sz="2000" kern="1200">
          <a:solidFill>
            <a:schemeClr val="tx1"/>
          </a:solidFill>
          <a:latin typeface="+mn-lt"/>
          <a:ea typeface="+mn-ea"/>
          <a:cs typeface="+mn-cs"/>
        </a:defRPr>
      </a:lvl4pPr>
      <a:lvl5pPr marL="2057297" indent="-228589" algn="l" defTabSz="457178" rtl="0" eaLnBrk="1" latinLnBrk="0" hangingPunct="1">
        <a:spcBef>
          <a:spcPct val="20000"/>
        </a:spcBef>
        <a:buFont typeface="Arial"/>
        <a:buChar char="»"/>
        <a:defRPr sz="2000" kern="1200">
          <a:solidFill>
            <a:schemeClr val="tx1"/>
          </a:solidFill>
          <a:latin typeface="+mn-lt"/>
          <a:ea typeface="+mn-ea"/>
          <a:cs typeface="+mn-cs"/>
        </a:defRPr>
      </a:lvl5pPr>
      <a:lvl6pPr marL="2514474" indent="-228589" algn="l" defTabSz="457178" rtl="0" eaLnBrk="1" latinLnBrk="0" hangingPunct="1">
        <a:spcBef>
          <a:spcPct val="20000"/>
        </a:spcBef>
        <a:buFont typeface="Arial"/>
        <a:buChar char="•"/>
        <a:defRPr sz="2000" kern="1200">
          <a:solidFill>
            <a:schemeClr val="tx1"/>
          </a:solidFill>
          <a:latin typeface="+mn-lt"/>
          <a:ea typeface="+mn-ea"/>
          <a:cs typeface="+mn-cs"/>
        </a:defRPr>
      </a:lvl6pPr>
      <a:lvl7pPr marL="2971652" indent="-228589" algn="l" defTabSz="457178" rtl="0" eaLnBrk="1" latinLnBrk="0" hangingPunct="1">
        <a:spcBef>
          <a:spcPct val="20000"/>
        </a:spcBef>
        <a:buFont typeface="Arial"/>
        <a:buChar char="•"/>
        <a:defRPr sz="2000" kern="1200">
          <a:solidFill>
            <a:schemeClr val="tx1"/>
          </a:solidFill>
          <a:latin typeface="+mn-lt"/>
          <a:ea typeface="+mn-ea"/>
          <a:cs typeface="+mn-cs"/>
        </a:defRPr>
      </a:lvl7pPr>
      <a:lvl8pPr marL="3428829" indent="-228589" algn="l" defTabSz="457178" rtl="0" eaLnBrk="1" latinLnBrk="0" hangingPunct="1">
        <a:spcBef>
          <a:spcPct val="20000"/>
        </a:spcBef>
        <a:buFont typeface="Arial"/>
        <a:buChar char="•"/>
        <a:defRPr sz="2000" kern="1200">
          <a:solidFill>
            <a:schemeClr val="tx1"/>
          </a:solidFill>
          <a:latin typeface="+mn-lt"/>
          <a:ea typeface="+mn-ea"/>
          <a:cs typeface="+mn-cs"/>
        </a:defRPr>
      </a:lvl8pPr>
      <a:lvl9pPr marL="3886006" indent="-228589" algn="l" defTabSz="457178"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78" rtl="0" eaLnBrk="1" latinLnBrk="0" hangingPunct="1">
        <a:defRPr sz="1800" kern="1200">
          <a:solidFill>
            <a:schemeClr val="tx1"/>
          </a:solidFill>
          <a:latin typeface="+mn-lt"/>
          <a:ea typeface="+mn-ea"/>
          <a:cs typeface="+mn-cs"/>
        </a:defRPr>
      </a:lvl1pPr>
      <a:lvl2pPr marL="457178" algn="l" defTabSz="457178" rtl="0" eaLnBrk="1" latinLnBrk="0" hangingPunct="1">
        <a:defRPr sz="1800" kern="1200">
          <a:solidFill>
            <a:schemeClr val="tx1"/>
          </a:solidFill>
          <a:latin typeface="+mn-lt"/>
          <a:ea typeface="+mn-ea"/>
          <a:cs typeface="+mn-cs"/>
        </a:defRPr>
      </a:lvl2pPr>
      <a:lvl3pPr marL="914356" algn="l" defTabSz="457178" rtl="0" eaLnBrk="1" latinLnBrk="0" hangingPunct="1">
        <a:defRPr sz="1800" kern="1200">
          <a:solidFill>
            <a:schemeClr val="tx1"/>
          </a:solidFill>
          <a:latin typeface="+mn-lt"/>
          <a:ea typeface="+mn-ea"/>
          <a:cs typeface="+mn-cs"/>
        </a:defRPr>
      </a:lvl3pPr>
      <a:lvl4pPr marL="1371532" algn="l" defTabSz="457178" rtl="0" eaLnBrk="1" latinLnBrk="0" hangingPunct="1">
        <a:defRPr sz="1800" kern="1200">
          <a:solidFill>
            <a:schemeClr val="tx1"/>
          </a:solidFill>
          <a:latin typeface="+mn-lt"/>
          <a:ea typeface="+mn-ea"/>
          <a:cs typeface="+mn-cs"/>
        </a:defRPr>
      </a:lvl4pPr>
      <a:lvl5pPr marL="1828709" algn="l" defTabSz="457178" rtl="0" eaLnBrk="1" latinLnBrk="0" hangingPunct="1">
        <a:defRPr sz="1800" kern="1200">
          <a:solidFill>
            <a:schemeClr val="tx1"/>
          </a:solidFill>
          <a:latin typeface="+mn-lt"/>
          <a:ea typeface="+mn-ea"/>
          <a:cs typeface="+mn-cs"/>
        </a:defRPr>
      </a:lvl5pPr>
      <a:lvl6pPr marL="2285886" algn="l" defTabSz="457178" rtl="0" eaLnBrk="1" latinLnBrk="0" hangingPunct="1">
        <a:defRPr sz="1800" kern="1200">
          <a:solidFill>
            <a:schemeClr val="tx1"/>
          </a:solidFill>
          <a:latin typeface="+mn-lt"/>
          <a:ea typeface="+mn-ea"/>
          <a:cs typeface="+mn-cs"/>
        </a:defRPr>
      </a:lvl6pPr>
      <a:lvl7pPr marL="2743063" algn="l" defTabSz="457178" rtl="0" eaLnBrk="1" latinLnBrk="0" hangingPunct="1">
        <a:defRPr sz="1800" kern="1200">
          <a:solidFill>
            <a:schemeClr val="tx1"/>
          </a:solidFill>
          <a:latin typeface="+mn-lt"/>
          <a:ea typeface="+mn-ea"/>
          <a:cs typeface="+mn-cs"/>
        </a:defRPr>
      </a:lvl7pPr>
      <a:lvl8pPr marL="3200240" algn="l" defTabSz="457178" rtl="0" eaLnBrk="1" latinLnBrk="0" hangingPunct="1">
        <a:defRPr sz="1800" kern="1200">
          <a:solidFill>
            <a:schemeClr val="tx1"/>
          </a:solidFill>
          <a:latin typeface="+mn-lt"/>
          <a:ea typeface="+mn-ea"/>
          <a:cs typeface="+mn-cs"/>
        </a:defRPr>
      </a:lvl8pPr>
      <a:lvl9pPr marL="3657418" algn="l" defTabSz="45717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1.xml"/><Relationship Id="rId1" Type="http://schemas.openxmlformats.org/officeDocument/2006/relationships/video" Target="https://www.youtube.com/embed/qpchgGUDS7Y?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hyperlink" Target="https://youtu.be/qpchgGUDS7Y"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0CAB6-9502-44E1-B062-AC39C01E80C1}"/>
              </a:ext>
            </a:extLst>
          </p:cNvPr>
          <p:cNvSpPr>
            <a:spLocks noGrp="1"/>
          </p:cNvSpPr>
          <p:nvPr>
            <p:ph type="title"/>
          </p:nvPr>
        </p:nvSpPr>
        <p:spPr>
          <a:xfrm>
            <a:off x="369389" y="472327"/>
            <a:ext cx="4208203" cy="693689"/>
          </a:xfrm>
        </p:spPr>
        <p:txBody>
          <a:bodyPr>
            <a:noAutofit/>
          </a:bodyPr>
          <a:lstStyle/>
          <a:p>
            <a:r>
              <a:rPr lang="en-GB" dirty="0"/>
              <a:t>Managing climate change</a:t>
            </a:r>
          </a:p>
        </p:txBody>
      </p:sp>
      <p:sp>
        <p:nvSpPr>
          <p:cNvPr id="3" name="Text Placeholder 2">
            <a:extLst>
              <a:ext uri="{FF2B5EF4-FFF2-40B4-BE49-F238E27FC236}">
                <a16:creationId xmlns:a16="http://schemas.microsoft.com/office/drawing/2014/main" id="{9BB43C07-EF16-4642-A500-25FC08EB1FC5}"/>
              </a:ext>
            </a:extLst>
          </p:cNvPr>
          <p:cNvSpPr>
            <a:spLocks noGrp="1"/>
          </p:cNvSpPr>
          <p:nvPr>
            <p:ph type="body" sz="quarter" idx="11"/>
          </p:nvPr>
        </p:nvSpPr>
        <p:spPr>
          <a:xfrm>
            <a:off x="564887" y="1166014"/>
            <a:ext cx="3780000" cy="3020976"/>
          </a:xfrm>
        </p:spPr>
        <p:txBody>
          <a:bodyPr anchor="b"/>
          <a:lstStyle/>
          <a:p>
            <a:r>
              <a:rPr lang="en-GB" sz="1951" b="1" dirty="0">
                <a:uFill>
                  <a:solidFill>
                    <a:schemeClr val="bg1"/>
                  </a:solidFill>
                </a:uFill>
                <a:latin typeface="+mj-lt"/>
              </a:rPr>
              <a:t>Learning Question: </a:t>
            </a:r>
          </a:p>
          <a:p>
            <a:pPr marL="428615" indent="-428615">
              <a:buFont typeface="Arial" panose="020B0604020202020204" pitchFamily="34" charset="0"/>
              <a:buChar char="•"/>
            </a:pPr>
            <a:r>
              <a:rPr lang="en-GB" sz="1951" dirty="0">
                <a:uFill>
                  <a:solidFill>
                    <a:schemeClr val="bg1"/>
                  </a:solidFill>
                </a:uFill>
                <a:latin typeface="+mj-lt"/>
              </a:rPr>
              <a:t>How can we deal with the changes caused by climate change?</a:t>
            </a:r>
            <a:endParaRPr lang="en-GB" sz="1951" b="1" u="sng" dirty="0">
              <a:uFill>
                <a:solidFill>
                  <a:schemeClr val="bg1"/>
                </a:solidFill>
              </a:uFill>
              <a:latin typeface="+mj-lt"/>
            </a:endParaRPr>
          </a:p>
          <a:p>
            <a:r>
              <a:rPr lang="en-GB" sz="1951" b="1" dirty="0">
                <a:uFill>
                  <a:solidFill>
                    <a:schemeClr val="bg1"/>
                  </a:solidFill>
                </a:uFill>
                <a:latin typeface="+mj-lt"/>
              </a:rPr>
              <a:t>Learning Objectives:</a:t>
            </a:r>
          </a:p>
          <a:p>
            <a:pPr marL="428615" indent="-428615">
              <a:buFont typeface="Arial" panose="020B0604020202020204" pitchFamily="34" charset="0"/>
              <a:buChar char="•"/>
            </a:pPr>
            <a:r>
              <a:rPr lang="en-GB" sz="1951" dirty="0">
                <a:uFill>
                  <a:solidFill>
                    <a:schemeClr val="bg1"/>
                  </a:solidFill>
                </a:uFill>
                <a:latin typeface="+mj-lt"/>
              </a:rPr>
              <a:t>I can interpret the methods of managing climate change.</a:t>
            </a:r>
          </a:p>
          <a:p>
            <a:pPr marL="428615" indent="-428615">
              <a:buFont typeface="Arial" panose="020B0604020202020204" pitchFamily="34" charset="0"/>
              <a:buChar char="•"/>
            </a:pPr>
            <a:r>
              <a:rPr lang="en-GB" sz="1951" dirty="0">
                <a:uFill>
                  <a:solidFill>
                    <a:schemeClr val="bg1"/>
                  </a:solidFill>
                </a:uFill>
                <a:latin typeface="+mj-lt"/>
              </a:rPr>
              <a:t>I can critique the best methods for managing climate change. </a:t>
            </a:r>
          </a:p>
        </p:txBody>
      </p:sp>
      <p:sp>
        <p:nvSpPr>
          <p:cNvPr id="10" name="Vertical Text Placeholder 2">
            <a:extLst>
              <a:ext uri="{FF2B5EF4-FFF2-40B4-BE49-F238E27FC236}">
                <a16:creationId xmlns:a16="http://schemas.microsoft.com/office/drawing/2014/main" id="{28C885D0-886B-4A37-A7EE-A35C77A612A2}"/>
              </a:ext>
            </a:extLst>
          </p:cNvPr>
          <p:cNvSpPr txBox="1">
            <a:spLocks/>
          </p:cNvSpPr>
          <p:nvPr/>
        </p:nvSpPr>
        <p:spPr>
          <a:xfrm rot="10800000">
            <a:off x="7684762" y="355853"/>
            <a:ext cx="259857" cy="4197099"/>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rgbClr val="000000"/>
                </a:solidFill>
                <a:latin typeface="Arial" panose="020B0604020202020204"/>
              </a:rPr>
              <a:t>	</a:t>
            </a:r>
            <a:r>
              <a:rPr lang="en-GB" i="0" dirty="0">
                <a:effectLst/>
              </a:rPr>
              <a:t>WaterAid/ </a:t>
            </a:r>
            <a:r>
              <a:rPr lang="en-GB" i="0" dirty="0" err="1">
                <a:effectLst/>
              </a:rPr>
              <a:t>Saiyna</a:t>
            </a:r>
            <a:r>
              <a:rPr lang="en-GB" i="0" dirty="0">
                <a:effectLst/>
              </a:rPr>
              <a:t> Bashir</a:t>
            </a:r>
            <a:endParaRPr lang="en-GB" dirty="0"/>
          </a:p>
        </p:txBody>
      </p:sp>
      <p:pic>
        <p:nvPicPr>
          <p:cNvPr id="6" name="Picture Placeholder 5" descr="A picture containing grass, outdoor, sky, field&#10;&#10;Description automatically generated">
            <a:extLst>
              <a:ext uri="{FF2B5EF4-FFF2-40B4-BE49-F238E27FC236}">
                <a16:creationId xmlns:a16="http://schemas.microsoft.com/office/drawing/2014/main" id="{6D0F58A0-4129-42CE-BAF2-65A23F70A45A}"/>
              </a:ext>
            </a:extLst>
          </p:cNvPr>
          <p:cNvPicPr>
            <a:picLocks noGrp="1" noChangeAspect="1"/>
          </p:cNvPicPr>
          <p:nvPr>
            <p:ph type="pic" sz="quarter" idx="1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042509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C8C82A-755C-4A78-BD21-6CA28A4B4594}"/>
              </a:ext>
            </a:extLst>
          </p:cNvPr>
          <p:cNvSpPr>
            <a:spLocks noGrp="1"/>
          </p:cNvSpPr>
          <p:nvPr>
            <p:ph type="title"/>
          </p:nvPr>
        </p:nvSpPr>
        <p:spPr/>
        <p:txBody>
          <a:bodyPr>
            <a:normAutofit fontScale="90000"/>
          </a:bodyPr>
          <a:lstStyle/>
          <a:p>
            <a:r>
              <a:rPr lang="en-GB" dirty="0"/>
              <a:t>Managing </a:t>
            </a:r>
            <a:r>
              <a:rPr lang="en-GB"/>
              <a:t>Climate Change</a:t>
            </a:r>
            <a:endParaRPr lang="en-GB" dirty="0"/>
          </a:p>
        </p:txBody>
      </p:sp>
      <p:sp>
        <p:nvSpPr>
          <p:cNvPr id="10" name="Text Placeholder 3">
            <a:extLst>
              <a:ext uri="{FF2B5EF4-FFF2-40B4-BE49-F238E27FC236}">
                <a16:creationId xmlns:a16="http://schemas.microsoft.com/office/drawing/2014/main" id="{E27B18AE-9070-47BE-8F73-497D4158C19B}"/>
              </a:ext>
            </a:extLst>
          </p:cNvPr>
          <p:cNvSpPr txBox="1">
            <a:spLocks/>
          </p:cNvSpPr>
          <p:nvPr/>
        </p:nvSpPr>
        <p:spPr>
          <a:xfrm>
            <a:off x="7701661" y="1087046"/>
            <a:ext cx="1372670" cy="3393514"/>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9D968D"/>
              </a:buClr>
              <a:buSzTx/>
              <a:buFont typeface="Arial" panose="020B0604020202020204" pitchFamily="34" charset="0"/>
              <a:buNone/>
              <a:tabLst/>
              <a:defRPr/>
            </a:pPr>
            <a:r>
              <a:rPr kumimoji="0" lang="en-GB" sz="18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Task: </a:t>
            </a: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Watch this video and listen for ways we can mange climate change.</a:t>
            </a:r>
          </a:p>
          <a:p>
            <a:pPr marL="0" marR="0" lvl="0" indent="0" algn="l" defTabSz="685800" rtl="0" eaLnBrk="1" fontAlgn="auto" latinLnBrk="0" hangingPunct="1">
              <a:lnSpc>
                <a:spcPct val="110000"/>
              </a:lnSpc>
              <a:spcBef>
                <a:spcPts val="0"/>
              </a:spcBef>
              <a:spcAft>
                <a:spcPts val="0"/>
              </a:spcAft>
              <a:buClr>
                <a:srgbClr val="9D968D"/>
              </a:buClr>
              <a:buSzTx/>
              <a:buFont typeface="Arial" panose="020B0604020202020204" pitchFamily="34" charset="0"/>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If you can, write them down.</a:t>
            </a:r>
          </a:p>
        </p:txBody>
      </p:sp>
      <p:pic>
        <p:nvPicPr>
          <p:cNvPr id="11" name="Picture Placeholder 3">
            <a:hlinkClick r:id="rId4"/>
            <a:extLst>
              <a:ext uri="{FF2B5EF4-FFF2-40B4-BE49-F238E27FC236}">
                <a16:creationId xmlns:a16="http://schemas.microsoft.com/office/drawing/2014/main" id="{A94A3B82-5731-4D27-B81B-1A7B7961F44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8147956" y="87248"/>
            <a:ext cx="849575" cy="848499"/>
          </a:xfrm>
          <a:prstGeom prst="roundRect">
            <a:avLst>
              <a:gd name="adj" fmla="val 2031"/>
            </a:avLst>
          </a:prstGeom>
          <a:noFill/>
        </p:spPr>
      </p:pic>
      <p:pic>
        <p:nvPicPr>
          <p:cNvPr id="2" name="Online Media 1" title="How can we manage climate change? | WaterAid">
            <a:hlinkClick r:id="" action="ppaction://media"/>
            <a:extLst>
              <a:ext uri="{FF2B5EF4-FFF2-40B4-BE49-F238E27FC236}">
                <a16:creationId xmlns:a16="http://schemas.microsoft.com/office/drawing/2014/main" id="{AFC09C0E-AA67-4B67-8570-4B19D240EFD1}"/>
              </a:ext>
            </a:extLst>
          </p:cNvPr>
          <p:cNvPicPr>
            <a:picLocks noRot="1" noChangeAspect="1"/>
          </p:cNvPicPr>
          <p:nvPr>
            <a:videoFile r:link="rId1"/>
          </p:nvPr>
        </p:nvPicPr>
        <p:blipFill>
          <a:blip r:embed="rId6"/>
          <a:stretch>
            <a:fillRect/>
          </a:stretch>
        </p:blipFill>
        <p:spPr>
          <a:xfrm>
            <a:off x="311561" y="935747"/>
            <a:ext cx="7209379" cy="4073299"/>
          </a:xfrm>
          <a:prstGeom prst="rect">
            <a:avLst/>
          </a:prstGeom>
        </p:spPr>
      </p:pic>
    </p:spTree>
    <p:extLst>
      <p:ext uri="{BB962C8B-B14F-4D97-AF65-F5344CB8AC3E}">
        <p14:creationId xmlns:p14="http://schemas.microsoft.com/office/powerpoint/2010/main" val="246689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7" y="1756229"/>
            <a:ext cx="3568790" cy="2796723"/>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latin typeface="+mn-lt"/>
              </a:rPr>
              <a:t>Mitigation:</a:t>
            </a:r>
          </a:p>
          <a:p>
            <a:r>
              <a:rPr lang="en-GB" sz="1800" b="0" i="0" dirty="0">
                <a:solidFill>
                  <a:srgbClr val="202124"/>
                </a:solidFill>
                <a:effectLst/>
                <a:latin typeface="+mn-lt"/>
              </a:rPr>
              <a:t>the action of reducing the severity, seriousness, or painfulness of something.</a:t>
            </a:r>
          </a:p>
          <a:p>
            <a:endParaRPr lang="en-GB" sz="1800" dirty="0">
              <a:solidFill>
                <a:srgbClr val="202124"/>
              </a:solidFill>
              <a:latin typeface="+mn-lt"/>
            </a:endParaRPr>
          </a:p>
          <a:p>
            <a:r>
              <a:rPr lang="en-GB" sz="1800" dirty="0">
                <a:solidFill>
                  <a:srgbClr val="202124"/>
                </a:solidFill>
                <a:latin typeface="+mn-lt"/>
              </a:rPr>
              <a:t>How can we mitigate climate change?</a:t>
            </a:r>
          </a:p>
          <a:p>
            <a:r>
              <a:rPr lang="en-GB" sz="1800" b="1" dirty="0">
                <a:solidFill>
                  <a:srgbClr val="202124"/>
                </a:solidFill>
                <a:latin typeface="+mn-lt"/>
              </a:rPr>
              <a:t>Reducing the amount of greenhouse gases released</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Managing the impacts of climate change</a:t>
            </a:r>
          </a:p>
        </p:txBody>
      </p:sp>
      <p:sp>
        <p:nvSpPr>
          <p:cNvPr id="4" name="Text Placeholder 3">
            <a:extLst>
              <a:ext uri="{FF2B5EF4-FFF2-40B4-BE49-F238E27FC236}">
                <a16:creationId xmlns:a16="http://schemas.microsoft.com/office/drawing/2014/main" id="{EF94CF33-DEDC-4AB6-B666-F378B4093B2F}"/>
              </a:ext>
            </a:extLst>
          </p:cNvPr>
          <p:cNvSpPr txBox="1">
            <a:spLocks/>
          </p:cNvSpPr>
          <p:nvPr/>
        </p:nvSpPr>
        <p:spPr>
          <a:xfrm>
            <a:off x="4391231" y="1756229"/>
            <a:ext cx="3568790" cy="2796723"/>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latin typeface="+mn-lt"/>
              </a:rPr>
              <a:t>Adaptation:</a:t>
            </a:r>
          </a:p>
          <a:p>
            <a:r>
              <a:rPr lang="en-GB" sz="1800" i="0" dirty="0">
                <a:solidFill>
                  <a:srgbClr val="202124"/>
                </a:solidFill>
                <a:effectLst/>
                <a:latin typeface="+mn-lt"/>
              </a:rPr>
              <a:t>the act or process of changing to better suit a situation. </a:t>
            </a:r>
          </a:p>
          <a:p>
            <a:endParaRPr lang="en-GB" sz="1800" dirty="0">
              <a:solidFill>
                <a:srgbClr val="202124"/>
              </a:solidFill>
              <a:latin typeface="+mn-lt"/>
            </a:endParaRPr>
          </a:p>
          <a:p>
            <a:endParaRPr lang="en-GB" sz="1800" dirty="0">
              <a:solidFill>
                <a:srgbClr val="202124"/>
              </a:solidFill>
              <a:latin typeface="+mn-lt"/>
            </a:endParaRPr>
          </a:p>
          <a:p>
            <a:r>
              <a:rPr lang="en-GB" sz="1800" dirty="0">
                <a:solidFill>
                  <a:srgbClr val="202124"/>
                </a:solidFill>
                <a:latin typeface="+mn-lt"/>
              </a:rPr>
              <a:t>How can we adapt to the effects of climate change?</a:t>
            </a:r>
          </a:p>
          <a:p>
            <a:r>
              <a:rPr lang="en-GB" sz="1800" b="1" dirty="0">
                <a:solidFill>
                  <a:srgbClr val="202124"/>
                </a:solidFill>
                <a:latin typeface="+mn-lt"/>
              </a:rPr>
              <a:t>Helping people to live with the effect of climate change.</a:t>
            </a:r>
          </a:p>
        </p:txBody>
      </p:sp>
      <p:sp>
        <p:nvSpPr>
          <p:cNvPr id="6" name="Text Placeholder 3">
            <a:extLst>
              <a:ext uri="{FF2B5EF4-FFF2-40B4-BE49-F238E27FC236}">
                <a16:creationId xmlns:a16="http://schemas.microsoft.com/office/drawing/2014/main" id="{FA0E144D-5A4D-447E-ABDF-3B4A683DFD3C}"/>
              </a:ext>
            </a:extLst>
          </p:cNvPr>
          <p:cNvSpPr txBox="1">
            <a:spLocks/>
          </p:cNvSpPr>
          <p:nvPr/>
        </p:nvSpPr>
        <p:spPr>
          <a:xfrm>
            <a:off x="358776" y="1226458"/>
            <a:ext cx="7578727" cy="420913"/>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solidFill>
                  <a:srgbClr val="202124"/>
                </a:solidFill>
                <a:latin typeface="+mn-lt"/>
              </a:rPr>
              <a:t>There are two ways of managing the impacts of climate change:</a:t>
            </a:r>
          </a:p>
        </p:txBody>
      </p:sp>
    </p:spTree>
    <p:extLst>
      <p:ext uri="{BB962C8B-B14F-4D97-AF65-F5344CB8AC3E}">
        <p14:creationId xmlns:p14="http://schemas.microsoft.com/office/powerpoint/2010/main" val="799369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7"/>
            <a:ext cx="6933564" cy="3361416"/>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TASK: </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You are going to summarise the information cards in pictures.</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Read the information sheet and summarise each method for managing climate change by drawing pictures. You are only allowed to write down 5 words in each box.</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lang="en-GB" sz="1600" dirty="0">
              <a:solidFill>
                <a:srgbClr val="000000"/>
              </a:solidFill>
            </a:endParaRPr>
          </a:p>
          <a:p>
            <a:pPr>
              <a:buClr>
                <a:srgbClr val="009FDE"/>
              </a:buClr>
            </a:pPr>
            <a:r>
              <a:rPr lang="en-GB" sz="1600" dirty="0">
                <a:solidFill>
                  <a:srgbClr val="000000"/>
                </a:solidFill>
              </a:rPr>
              <a:t>You will have 4 minutes with each sheet before swapping for a new one.</a:t>
            </a: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endPar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l" defTabSz="685800" rtl="0" eaLnBrk="1" fontAlgn="auto" latinLnBrk="0" hangingPunct="1">
              <a:lnSpc>
                <a:spcPct val="110000"/>
              </a:lnSpc>
              <a:spcBef>
                <a:spcPts val="0"/>
              </a:spcBef>
              <a:spcAft>
                <a:spcPts val="0"/>
              </a:spcAft>
              <a:buClr>
                <a:srgbClr val="009FDE"/>
              </a:buClr>
              <a:buSzTx/>
              <a:buFont typeface="Arial" panose="020B0604020202020204" pitchFamily="34" charset="0"/>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Once you have finished drawing ALL of the pictures you can summarise the impacts in a short paragraph. </a:t>
            </a: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Managing the Impacts of Climate Change</a:t>
            </a:r>
          </a:p>
        </p:txBody>
      </p:sp>
    </p:spTree>
    <p:extLst>
      <p:ext uri="{BB962C8B-B14F-4D97-AF65-F5344CB8AC3E}">
        <p14:creationId xmlns:p14="http://schemas.microsoft.com/office/powerpoint/2010/main" val="1716339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Mitigation: Renewable energy</a:t>
            </a:r>
          </a:p>
          <a:p>
            <a:r>
              <a:rPr lang="en-GB" sz="1600" dirty="0">
                <a:solidFill>
                  <a:schemeClr val="tx1"/>
                </a:solidFill>
              </a:rPr>
              <a:t>To reduce the amount of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in the air renewable energy can be used and promoted as an alternative to fossil-fuels. This can be done by:</a:t>
            </a:r>
          </a:p>
          <a:p>
            <a:pPr marL="342900" indent="-342900">
              <a:buFont typeface="+mj-lt"/>
              <a:buAutoNum type="arabicPeriod"/>
            </a:pPr>
            <a:r>
              <a:rPr lang="en-GB" sz="1600" dirty="0">
                <a:solidFill>
                  <a:schemeClr val="tx1"/>
                </a:solidFill>
              </a:rPr>
              <a:t>Investing in building and installing renewable energy sources such as wind or solar farms.</a:t>
            </a:r>
          </a:p>
          <a:p>
            <a:pPr marL="342900" indent="-342900">
              <a:buFont typeface="+mj-lt"/>
              <a:buAutoNum type="arabicPeriod"/>
            </a:pPr>
            <a:r>
              <a:rPr lang="en-GB" sz="1600" i="0" u="none" strike="noStrike" baseline="0" dirty="0">
                <a:solidFill>
                  <a:srgbClr val="231F20"/>
                </a:solidFill>
              </a:rPr>
              <a:t>Promote and establish </a:t>
            </a:r>
            <a:r>
              <a:rPr lang="en-GB" sz="1600" dirty="0">
                <a:solidFill>
                  <a:srgbClr val="231F20"/>
                </a:solidFill>
              </a:rPr>
              <a:t>schemes or grants for installing </a:t>
            </a:r>
            <a:r>
              <a:rPr lang="en-GB" sz="1600" i="0" u="none" strike="noStrike" baseline="0" dirty="0">
                <a:solidFill>
                  <a:srgbClr val="231F20"/>
                </a:solidFill>
              </a:rPr>
              <a:t>wind turbines or solar panels on private residences, farms and other community spaces.</a:t>
            </a:r>
          </a:p>
          <a:p>
            <a:pPr marL="342900" indent="-342900">
              <a:buFont typeface="+mj-lt"/>
              <a:buAutoNum type="arabicPeriod"/>
            </a:pPr>
            <a:r>
              <a:rPr lang="en-GB" sz="1600" i="0" u="none" strike="noStrike" baseline="0" dirty="0">
                <a:solidFill>
                  <a:srgbClr val="231F20"/>
                </a:solidFill>
              </a:rPr>
              <a:t>Introduce a </a:t>
            </a:r>
            <a:r>
              <a:rPr lang="en-GB" sz="1600" i="0" dirty="0">
                <a:solidFill>
                  <a:srgbClr val="202124"/>
                </a:solidFill>
                <a:effectLst/>
              </a:rPr>
              <a:t>CO</a:t>
            </a:r>
            <a:r>
              <a:rPr lang="en-GB" sz="1600" i="0" baseline="-25000" dirty="0">
                <a:solidFill>
                  <a:srgbClr val="202124"/>
                </a:solidFill>
                <a:effectLst/>
              </a:rPr>
              <a:t>2</a:t>
            </a:r>
            <a:r>
              <a:rPr lang="en-GB" sz="1600" i="0" u="none" strike="noStrike" baseline="0" dirty="0">
                <a:solidFill>
                  <a:srgbClr val="231F20"/>
                </a:solidFill>
              </a:rPr>
              <a:t> emissions tax or a fuel tax to encourage companies and people to invest in renewable energy sources and to help pay for climate change </a:t>
            </a:r>
            <a:r>
              <a:rPr lang="en-GB" sz="1600" dirty="0">
                <a:solidFill>
                  <a:srgbClr val="231F20"/>
                </a:solidFill>
              </a:rPr>
              <a:t>related issues.</a:t>
            </a:r>
            <a:endParaRPr lang="en-GB" sz="1600" i="0" u="none" strike="noStrike" baseline="0" dirty="0">
              <a:solidFill>
                <a:srgbClr val="231F20"/>
              </a:solidFill>
            </a:endParaRPr>
          </a:p>
        </p:txBody>
      </p:sp>
      <p:sp>
        <p:nvSpPr>
          <p:cNvPr id="3" name="Vertical Text Placeholder 2">
            <a:extLst>
              <a:ext uri="{FF2B5EF4-FFF2-40B4-BE49-F238E27FC236}">
                <a16:creationId xmlns:a16="http://schemas.microsoft.com/office/drawing/2014/main" id="{50C58A3F-6836-4BF4-8F51-01D375AF38C3}"/>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t>
            </a:r>
            <a:r>
              <a:rPr lang="en-GB" dirty="0" err="1">
                <a:solidFill>
                  <a:sysClr val="windowText" lastClr="000000"/>
                </a:solidFill>
              </a:rPr>
              <a:t>Chileshe</a:t>
            </a:r>
            <a:r>
              <a:rPr lang="en-GB" dirty="0">
                <a:solidFill>
                  <a:sysClr val="windowText" lastClr="000000"/>
                </a:solidFill>
              </a:rPr>
              <a:t> </a:t>
            </a:r>
            <a:r>
              <a:rPr lang="en-GB" dirty="0" err="1">
                <a:solidFill>
                  <a:sysClr val="windowText" lastClr="000000"/>
                </a:solidFill>
              </a:rPr>
              <a:t>Chanada</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77F71354-3E8A-427E-A2CF-08C2BAFFAA2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3102161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Mitigation: Conserve energy and reduce wastage</a:t>
            </a:r>
          </a:p>
          <a:p>
            <a:r>
              <a:rPr lang="en-GB" sz="1600" dirty="0">
                <a:solidFill>
                  <a:schemeClr val="tx1"/>
                </a:solidFill>
              </a:rPr>
              <a:t>To reduce the amount of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in the air energy should be used more efficiently and wasted less. This can be done by:</a:t>
            </a:r>
          </a:p>
          <a:p>
            <a:pPr marL="342900" indent="-342900" algn="l">
              <a:buFont typeface="+mj-lt"/>
              <a:buAutoNum type="arabicPeriod"/>
            </a:pPr>
            <a:r>
              <a:rPr lang="en-GB" sz="1600" i="0" u="none" strike="noStrike" baseline="0" dirty="0">
                <a:solidFill>
                  <a:srgbClr val="231F20"/>
                </a:solidFill>
              </a:rPr>
              <a:t>Promoting industrial energy efficiency by taxing emissions and providing funding to those seeking to improve.</a:t>
            </a:r>
          </a:p>
          <a:p>
            <a:pPr marL="342900" indent="-342900" algn="l">
              <a:buFont typeface="+mj-lt"/>
              <a:buAutoNum type="arabicPeriod"/>
            </a:pPr>
            <a:r>
              <a:rPr lang="en-GB" sz="1600" dirty="0">
                <a:solidFill>
                  <a:srgbClr val="231F20"/>
                </a:solidFill>
              </a:rPr>
              <a:t>I</a:t>
            </a:r>
            <a:r>
              <a:rPr lang="en-GB" sz="1600" i="0" u="none" strike="noStrike" baseline="0" dirty="0">
                <a:solidFill>
                  <a:srgbClr val="231F20"/>
                </a:solidFill>
              </a:rPr>
              <a:t>mproving </a:t>
            </a:r>
            <a:r>
              <a:rPr lang="en-GB" sz="1600" dirty="0">
                <a:solidFill>
                  <a:srgbClr val="231F20"/>
                </a:solidFill>
              </a:rPr>
              <a:t>transport </a:t>
            </a:r>
            <a:r>
              <a:rPr lang="en-GB" sz="1600" i="0" u="none" strike="noStrike" baseline="0" dirty="0">
                <a:solidFill>
                  <a:srgbClr val="231F20"/>
                </a:solidFill>
              </a:rPr>
              <a:t>to avoid congestion and encourage use of public </a:t>
            </a:r>
            <a:r>
              <a:rPr lang="en-GB" sz="1600" dirty="0">
                <a:solidFill>
                  <a:srgbClr val="231F20"/>
                </a:solidFill>
              </a:rPr>
              <a:t>transport such as </a:t>
            </a:r>
            <a:r>
              <a:rPr lang="en-GB" sz="1600" i="0" u="none" strike="noStrike" baseline="0" dirty="0">
                <a:solidFill>
                  <a:srgbClr val="231F20"/>
                </a:solidFill>
              </a:rPr>
              <a:t>trains, trams and buses. </a:t>
            </a:r>
          </a:p>
          <a:p>
            <a:pPr marL="342900" indent="-342900" algn="l">
              <a:buFont typeface="+mj-lt"/>
              <a:buAutoNum type="arabicPeriod"/>
            </a:pPr>
            <a:r>
              <a:rPr lang="en-GB" sz="1600" i="0" u="none" strike="noStrike" baseline="0" dirty="0">
                <a:solidFill>
                  <a:srgbClr val="231F20"/>
                </a:solidFill>
              </a:rPr>
              <a:t>Improve building regulations to ensure more sustainable buildings that ar</a:t>
            </a:r>
            <a:r>
              <a:rPr lang="en-GB" sz="1600" dirty="0">
                <a:solidFill>
                  <a:srgbClr val="231F20"/>
                </a:solidFill>
              </a:rPr>
              <a:t>e properly insulated and more energy efficient. </a:t>
            </a:r>
            <a:endParaRPr lang="en-GB" sz="1600" i="0" u="none" strike="noStrike" baseline="0" dirty="0">
              <a:solidFill>
                <a:srgbClr val="231F20"/>
              </a:solidFill>
            </a:endParaRPr>
          </a:p>
          <a:p>
            <a:pPr marL="342900" indent="-342900" algn="l">
              <a:buFont typeface="+mj-lt"/>
              <a:buAutoNum type="arabicPeriod"/>
            </a:pPr>
            <a:r>
              <a:rPr lang="en-GB" sz="1600" i="0" u="none" strike="noStrike" baseline="0" dirty="0">
                <a:solidFill>
                  <a:srgbClr val="231F20"/>
                </a:solidFill>
              </a:rPr>
              <a:t>Promote and raise awareness of energy saving </a:t>
            </a:r>
            <a:r>
              <a:rPr lang="en-GB" sz="1600" dirty="0">
                <a:solidFill>
                  <a:srgbClr val="231F20"/>
                </a:solidFill>
              </a:rPr>
              <a:t>practices such as recycling and using </a:t>
            </a:r>
            <a:r>
              <a:rPr lang="en-GB" sz="1600" i="0" u="none" strike="noStrike" baseline="0" dirty="0">
                <a:solidFill>
                  <a:srgbClr val="231F20"/>
                </a:solidFill>
              </a:rPr>
              <a:t>efficient light bulbs and household appliances. </a:t>
            </a:r>
          </a:p>
          <a:p>
            <a:pPr marL="342900" indent="-342900" algn="l">
              <a:buFont typeface="+mj-lt"/>
              <a:buAutoNum type="arabicPeriod"/>
            </a:pPr>
            <a:r>
              <a:rPr lang="en-GB" sz="1600" i="0" u="none" strike="noStrike" baseline="0" dirty="0">
                <a:solidFill>
                  <a:srgbClr val="231F20"/>
                </a:solidFill>
              </a:rPr>
              <a:t>Introduce laws ensuring all new appliances are energy efficient</a:t>
            </a:r>
          </a:p>
        </p:txBody>
      </p:sp>
      <p:sp>
        <p:nvSpPr>
          <p:cNvPr id="3" name="Vertical Text Placeholder 2">
            <a:extLst>
              <a:ext uri="{FF2B5EF4-FFF2-40B4-BE49-F238E27FC236}">
                <a16:creationId xmlns:a16="http://schemas.microsoft.com/office/drawing/2014/main" id="{83B4FCF4-E32E-44D8-8038-3D260CE80FE7}"/>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t>
            </a:r>
            <a:r>
              <a:rPr lang="en-GB" i="0" dirty="0" err="1">
                <a:solidFill>
                  <a:sysClr val="windowText" lastClr="000000"/>
                </a:solidFill>
              </a:rPr>
              <a:t>Sibtain</a:t>
            </a:r>
            <a:r>
              <a:rPr lang="en-GB" i="0" dirty="0">
                <a:solidFill>
                  <a:sysClr val="windowText" lastClr="000000"/>
                </a:solidFill>
              </a:rPr>
              <a:t> Haider</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E3B34DED-F729-48D2-9BE6-F2FB75D021C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1420246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Mitigation: Carbon capture and afforestation</a:t>
            </a:r>
          </a:p>
          <a:p>
            <a:r>
              <a:rPr lang="en-GB" sz="1600" dirty="0">
                <a:solidFill>
                  <a:schemeClr val="tx1"/>
                </a:solidFill>
              </a:rPr>
              <a:t>To reduce the amount of </a:t>
            </a:r>
            <a:r>
              <a:rPr lang="en-GB" sz="1600" i="0" dirty="0">
                <a:solidFill>
                  <a:srgbClr val="202124"/>
                </a:solidFill>
                <a:effectLst/>
              </a:rPr>
              <a:t>CO</a:t>
            </a:r>
            <a:r>
              <a:rPr lang="en-GB" sz="1600" i="0" baseline="-25000" dirty="0">
                <a:solidFill>
                  <a:srgbClr val="202124"/>
                </a:solidFill>
                <a:effectLst/>
              </a:rPr>
              <a:t>2 </a:t>
            </a:r>
            <a:r>
              <a:rPr lang="en-GB" sz="1600" dirty="0">
                <a:solidFill>
                  <a:schemeClr val="tx1"/>
                </a:solidFill>
              </a:rPr>
              <a:t>in the air the use of methods for removing atmospheric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should be increased. This can be done by:</a:t>
            </a:r>
          </a:p>
          <a:p>
            <a:pPr marL="342900" indent="-342900">
              <a:buAutoNum type="arabicPeriod"/>
            </a:pPr>
            <a:r>
              <a:rPr lang="en-GB" sz="1600" dirty="0">
                <a:solidFill>
                  <a:schemeClr val="tx1"/>
                </a:solidFill>
              </a:rPr>
              <a:t>Using carbon capture to store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under the ground. Carbon capture is a method of catching up to 90% of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produced in industrial processes, compressing it and transporting it via pipes to an injection well that turns the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dirty="0">
                <a:solidFill>
                  <a:schemeClr val="tx1"/>
                </a:solidFill>
              </a:rPr>
              <a:t>to liquid and stores it underground.</a:t>
            </a:r>
          </a:p>
          <a:p>
            <a:pPr marL="342900" indent="-342900">
              <a:buAutoNum type="arabicPeriod"/>
            </a:pPr>
            <a:r>
              <a:rPr lang="en-GB" sz="1600" dirty="0">
                <a:solidFill>
                  <a:schemeClr val="tx1"/>
                </a:solidFill>
              </a:rPr>
              <a:t>Trees both store and remove </a:t>
            </a:r>
            <a:r>
              <a:rPr lang="en-GB" sz="1600" i="0" dirty="0">
                <a:solidFill>
                  <a:srgbClr val="202124"/>
                </a:solidFill>
                <a:effectLst/>
                <a:latin typeface="arial" panose="020B0604020202020204" pitchFamily="34" charset="0"/>
              </a:rPr>
              <a:t>CO</a:t>
            </a:r>
            <a:r>
              <a:rPr lang="en-GB" sz="1600" i="0" baseline="-25000" dirty="0">
                <a:solidFill>
                  <a:srgbClr val="202124"/>
                </a:solidFill>
                <a:effectLst/>
                <a:latin typeface="arial" panose="020B0604020202020204" pitchFamily="34" charset="0"/>
              </a:rPr>
              <a:t>2 </a:t>
            </a:r>
            <a:r>
              <a:rPr lang="en-GB" sz="1600" i="0" dirty="0">
                <a:solidFill>
                  <a:srgbClr val="202124"/>
                </a:solidFill>
                <a:effectLst/>
                <a:latin typeface="arial" panose="020B0604020202020204" pitchFamily="34" charset="0"/>
              </a:rPr>
              <a:t>from the atmosphere through photosynthesis. Trees can also help with the impacts of climate change by preventing flooding, reducing city temperatures and keeping soils nutrient rich and fertile. This is the cheapest and most effective method of combating climate change as each tree can annually absorb between 10-40kg of CO</a:t>
            </a:r>
            <a:r>
              <a:rPr lang="en-GB" sz="1600" i="0" baseline="-25000" dirty="0">
                <a:solidFill>
                  <a:srgbClr val="202124"/>
                </a:solidFill>
                <a:effectLst/>
                <a:latin typeface="arial" panose="020B0604020202020204" pitchFamily="34" charset="0"/>
              </a:rPr>
              <a:t>2.</a:t>
            </a:r>
            <a:endParaRPr lang="en-GB" sz="1600" dirty="0">
              <a:solidFill>
                <a:schemeClr val="tx1"/>
              </a:solidFill>
            </a:endParaRPr>
          </a:p>
        </p:txBody>
      </p:sp>
      <p:sp>
        <p:nvSpPr>
          <p:cNvPr id="3" name="Vertical Text Placeholder 2">
            <a:extLst>
              <a:ext uri="{FF2B5EF4-FFF2-40B4-BE49-F238E27FC236}">
                <a16:creationId xmlns:a16="http://schemas.microsoft.com/office/drawing/2014/main" id="{82C23F96-EAB7-4937-AFED-4247BE16ED6A}"/>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Ernest </a:t>
            </a:r>
            <a:r>
              <a:rPr lang="en-GB" i="0" dirty="0" err="1">
                <a:solidFill>
                  <a:sysClr val="windowText" lastClr="000000"/>
                </a:solidFill>
              </a:rPr>
              <a:t>Randriarimalala</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309B2E9F-E02B-4A8C-AECB-45182387BBA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2700217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Mitigation: Locally sourcing goods and food</a:t>
            </a:r>
          </a:p>
          <a:p>
            <a:r>
              <a:rPr lang="en-GB" sz="1600" dirty="0">
                <a:solidFill>
                  <a:schemeClr val="tx1"/>
                </a:solidFill>
              </a:rPr>
              <a:t>To reduce the amount of </a:t>
            </a:r>
            <a:r>
              <a:rPr lang="en-GB" sz="1600" i="0" dirty="0">
                <a:solidFill>
                  <a:srgbClr val="202124"/>
                </a:solidFill>
                <a:effectLst/>
              </a:rPr>
              <a:t>CO</a:t>
            </a:r>
            <a:r>
              <a:rPr lang="en-GB" sz="1600" i="0" baseline="-25000" dirty="0">
                <a:solidFill>
                  <a:srgbClr val="202124"/>
                </a:solidFill>
                <a:effectLst/>
              </a:rPr>
              <a:t>2 </a:t>
            </a:r>
            <a:r>
              <a:rPr lang="en-GB" sz="1600" dirty="0">
                <a:solidFill>
                  <a:schemeClr val="tx1"/>
                </a:solidFill>
              </a:rPr>
              <a:t>in the air products should be sourced from local sources reducing transport emissions. This can be done by:</a:t>
            </a:r>
          </a:p>
          <a:p>
            <a:pPr marL="342900" indent="-342900">
              <a:buFont typeface="+mj-lt"/>
              <a:buAutoNum type="arabicPeriod"/>
            </a:pPr>
            <a:r>
              <a:rPr lang="en-GB" sz="1600" dirty="0">
                <a:solidFill>
                  <a:schemeClr val="tx1"/>
                </a:solidFill>
              </a:rPr>
              <a:t>Promoting locally sourced good and food to the public encouraging them to buy and reduce the “miles” their food is transported and therefore their carbon footprint. </a:t>
            </a:r>
          </a:p>
          <a:p>
            <a:pPr marL="342900" indent="-342900">
              <a:buFont typeface="+mj-lt"/>
              <a:buAutoNum type="arabicPeriod"/>
            </a:pPr>
            <a:r>
              <a:rPr lang="en-GB" sz="1600" dirty="0">
                <a:solidFill>
                  <a:schemeClr val="tx1"/>
                </a:solidFill>
              </a:rPr>
              <a:t>Provide incentives to businesses to use and sell more locally sourced products rather than internationally sourced goods.</a:t>
            </a:r>
          </a:p>
          <a:p>
            <a:pPr marL="342900" indent="-342900">
              <a:buFont typeface="+mj-lt"/>
              <a:buAutoNum type="arabicPeriod"/>
            </a:pPr>
            <a:r>
              <a:rPr lang="en-GB" sz="1600" dirty="0">
                <a:solidFill>
                  <a:schemeClr val="tx1"/>
                </a:solidFill>
              </a:rPr>
              <a:t>Encourage the farming of crops locally that grow well in our climate but have high import rates from overseas.</a:t>
            </a:r>
          </a:p>
          <a:p>
            <a:pPr marL="342900" indent="-342900">
              <a:buFont typeface="+mj-lt"/>
              <a:buAutoNum type="arabicPeriod"/>
            </a:pPr>
            <a:r>
              <a:rPr lang="en-GB" sz="1600" dirty="0">
                <a:solidFill>
                  <a:schemeClr val="tx1"/>
                </a:solidFill>
              </a:rPr>
              <a:t>Tax imports from other countries to discourage businesses from importing foreign goods. Subsidising or offering lower taxes on local good and foods may discourage foreign imports.</a:t>
            </a:r>
          </a:p>
          <a:p>
            <a:pPr marL="342900" indent="-342900">
              <a:buFont typeface="+mj-lt"/>
              <a:buAutoNum type="arabicPeriod"/>
            </a:pPr>
            <a:endParaRPr lang="en-GB" sz="1600" dirty="0">
              <a:solidFill>
                <a:schemeClr val="tx1"/>
              </a:solidFill>
            </a:endParaRPr>
          </a:p>
        </p:txBody>
      </p:sp>
      <p:sp>
        <p:nvSpPr>
          <p:cNvPr id="3" name="Vertical Text Placeholder 2">
            <a:extLst>
              <a:ext uri="{FF2B5EF4-FFF2-40B4-BE49-F238E27FC236}">
                <a16:creationId xmlns:a16="http://schemas.microsoft.com/office/drawing/2014/main" id="{82C23F96-EAB7-4937-AFED-4247BE16ED6A}"/>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t>
            </a:r>
            <a:r>
              <a:rPr lang="en-GB" dirty="0" err="1">
                <a:solidFill>
                  <a:sysClr val="windowText" lastClr="000000"/>
                </a:solidFill>
              </a:rPr>
              <a:t>Sok</a:t>
            </a:r>
            <a:r>
              <a:rPr lang="en-GB" dirty="0">
                <a:solidFill>
                  <a:sysClr val="windowText" lastClr="000000"/>
                </a:solidFill>
              </a:rPr>
              <a:t> </a:t>
            </a:r>
            <a:r>
              <a:rPr lang="en-GB" dirty="0" err="1">
                <a:solidFill>
                  <a:sysClr val="windowText" lastClr="000000"/>
                </a:solidFill>
              </a:rPr>
              <a:t>Sineath</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309B2E9F-E02B-4A8C-AECB-45182387BBA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1331953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Mitigation: International cooperation</a:t>
            </a:r>
          </a:p>
          <a:p>
            <a:r>
              <a:rPr lang="en-GB" sz="1600" dirty="0">
                <a:solidFill>
                  <a:schemeClr val="tx1"/>
                </a:solidFill>
              </a:rPr>
              <a:t>To reduce the amount of </a:t>
            </a:r>
            <a:r>
              <a:rPr lang="en-GB" sz="1600" i="0" dirty="0">
                <a:solidFill>
                  <a:srgbClr val="202124"/>
                </a:solidFill>
                <a:effectLst/>
              </a:rPr>
              <a:t>CO</a:t>
            </a:r>
            <a:r>
              <a:rPr lang="en-GB" sz="1600" i="0" baseline="-25000" dirty="0">
                <a:solidFill>
                  <a:srgbClr val="202124"/>
                </a:solidFill>
                <a:effectLst/>
              </a:rPr>
              <a:t>2 </a:t>
            </a:r>
            <a:r>
              <a:rPr lang="en-GB" sz="1600" dirty="0">
                <a:solidFill>
                  <a:schemeClr val="tx1"/>
                </a:solidFill>
              </a:rPr>
              <a:t>in the air countries could cooperate and support each other in reducing their emissions. This can be done by:</a:t>
            </a:r>
          </a:p>
          <a:p>
            <a:pPr marL="342900" indent="-342900">
              <a:buFont typeface="+mj-lt"/>
              <a:buAutoNum type="arabicPeriod"/>
            </a:pPr>
            <a:r>
              <a:rPr lang="en-GB" sz="1600" dirty="0">
                <a:solidFill>
                  <a:schemeClr val="tx1"/>
                </a:solidFill>
              </a:rPr>
              <a:t>Supporting developing countries in their efforts to reduce emissions through technological and economical support.</a:t>
            </a:r>
          </a:p>
          <a:p>
            <a:pPr marL="342900" indent="-342900">
              <a:buFont typeface="+mj-lt"/>
              <a:buAutoNum type="arabicPeriod"/>
            </a:pPr>
            <a:r>
              <a:rPr lang="en-GB" sz="1600" dirty="0">
                <a:solidFill>
                  <a:schemeClr val="tx1"/>
                </a:solidFill>
              </a:rPr>
              <a:t>Holding countries accountable for not reaching targets for emission reductions.</a:t>
            </a:r>
          </a:p>
          <a:p>
            <a:pPr marL="342900" indent="-342900">
              <a:buFont typeface="+mj-lt"/>
              <a:buAutoNum type="arabicPeriod"/>
            </a:pPr>
            <a:r>
              <a:rPr lang="en-GB" sz="1600" dirty="0">
                <a:solidFill>
                  <a:schemeClr val="tx1"/>
                </a:solidFill>
              </a:rPr>
              <a:t>Rewarding countries that reach targets for emissions reductions.</a:t>
            </a:r>
          </a:p>
        </p:txBody>
      </p:sp>
      <p:sp>
        <p:nvSpPr>
          <p:cNvPr id="3" name="Vertical Text Placeholder 2">
            <a:extLst>
              <a:ext uri="{FF2B5EF4-FFF2-40B4-BE49-F238E27FC236}">
                <a16:creationId xmlns:a16="http://schemas.microsoft.com/office/drawing/2014/main" id="{82C23F96-EAB7-4937-AFED-4247BE16ED6A}"/>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Anna France-Williams</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309B2E9F-E02B-4A8C-AECB-45182387BBA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3263894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b="1" dirty="0">
                <a:solidFill>
                  <a:schemeClr val="tx1"/>
                </a:solidFill>
              </a:rPr>
              <a:t>Adaptation: Change agricultural practices</a:t>
            </a:r>
          </a:p>
          <a:p>
            <a:r>
              <a:rPr lang="en-GB" sz="1600" dirty="0">
                <a:solidFill>
                  <a:schemeClr val="tx1"/>
                </a:solidFill>
              </a:rPr>
              <a:t>Climate change will impact both the food we grow and the way we grow it. The government and farmers could adapt by: </a:t>
            </a:r>
          </a:p>
          <a:p>
            <a:pPr marL="342900" indent="-342900">
              <a:buFont typeface="+mj-lt"/>
              <a:buAutoNum type="arabicPeriod"/>
            </a:pPr>
            <a:r>
              <a:rPr lang="en-GB" sz="1600" b="0" i="0" dirty="0">
                <a:solidFill>
                  <a:schemeClr val="tx1"/>
                </a:solidFill>
                <a:effectLst/>
              </a:rPr>
              <a:t>Alter the species they farm to suit the new climate conditions, for example growing oranges instead of wheat. Alternatively altering the growin</a:t>
            </a:r>
            <a:r>
              <a:rPr lang="en-GB" sz="1600" dirty="0">
                <a:solidFill>
                  <a:schemeClr val="tx1"/>
                </a:solidFill>
              </a:rPr>
              <a:t>g seasons</a:t>
            </a:r>
            <a:r>
              <a:rPr lang="en-GB" sz="1600" b="0" i="0" dirty="0">
                <a:solidFill>
                  <a:schemeClr val="tx1"/>
                </a:solidFill>
                <a:effectLst/>
              </a:rPr>
              <a:t> or locations of crops</a:t>
            </a:r>
            <a:r>
              <a:rPr lang="en-GB" sz="1600" dirty="0">
                <a:solidFill>
                  <a:schemeClr val="tx1"/>
                </a:solidFill>
              </a:rPr>
              <a:t>. </a:t>
            </a:r>
            <a:r>
              <a:rPr lang="en-GB" sz="1600" b="0" i="0" dirty="0">
                <a:solidFill>
                  <a:schemeClr val="tx1"/>
                </a:solidFill>
                <a:effectLst/>
              </a:rPr>
              <a:t>Southern Britain is an increasingly great location for vineyards.</a:t>
            </a:r>
          </a:p>
          <a:p>
            <a:pPr marL="342900" indent="-342900">
              <a:buFont typeface="+mj-lt"/>
              <a:buAutoNum type="arabicPeriod"/>
            </a:pPr>
            <a:r>
              <a:rPr lang="en-GB" sz="1600" b="0" i="0" dirty="0">
                <a:solidFill>
                  <a:schemeClr val="tx1"/>
                </a:solidFill>
                <a:effectLst/>
              </a:rPr>
              <a:t>Use Genetically Modified crops that cope difficult conditions. For example, drought tolerant wheat (SeriM82) has deep root systems to help access more water.</a:t>
            </a:r>
            <a:endParaRPr lang="en-GB" sz="1600" b="1" i="0" dirty="0">
              <a:solidFill>
                <a:schemeClr val="tx1"/>
              </a:solidFill>
              <a:effectLst/>
            </a:endParaRPr>
          </a:p>
          <a:p>
            <a:pPr marL="342900" indent="-342900">
              <a:buFont typeface="+mj-lt"/>
              <a:buAutoNum type="arabicPeriod"/>
            </a:pPr>
            <a:r>
              <a:rPr lang="en-GB" sz="1600" b="0" i="0" dirty="0">
                <a:solidFill>
                  <a:schemeClr val="tx1"/>
                </a:solidFill>
                <a:effectLst/>
              </a:rPr>
              <a:t>Invest in water harvesting technology (dams and reservoirs) to conserve soil moisture during decreased </a:t>
            </a:r>
            <a:r>
              <a:rPr lang="en-GB" sz="1600" dirty="0">
                <a:solidFill>
                  <a:schemeClr val="tx1"/>
                </a:solidFill>
              </a:rPr>
              <a:t>rainfall. </a:t>
            </a:r>
          </a:p>
          <a:p>
            <a:pPr marL="342900" indent="-342900">
              <a:buFont typeface="+mj-lt"/>
              <a:buAutoNum type="arabicPeriod"/>
            </a:pPr>
            <a:r>
              <a:rPr lang="en-GB" sz="1600" b="0" i="0" dirty="0">
                <a:solidFill>
                  <a:schemeClr val="tx1"/>
                </a:solidFill>
                <a:effectLst/>
              </a:rPr>
              <a:t>Invest in drainage technology to drain water and prevent water logging, erosion, and nutrient leaching during increased rainfall. </a:t>
            </a:r>
          </a:p>
          <a:p>
            <a:pPr marL="342900" indent="-342900">
              <a:buFont typeface="+mj-lt"/>
              <a:buAutoNum type="arabicPeriod"/>
            </a:pPr>
            <a:r>
              <a:rPr lang="en-GB" sz="1600" b="0" i="0" dirty="0">
                <a:solidFill>
                  <a:schemeClr val="tx1"/>
                </a:solidFill>
                <a:effectLst/>
              </a:rPr>
              <a:t>Improve pest, disease, and weed control to prevent spreading due to the changing </a:t>
            </a:r>
            <a:r>
              <a:rPr lang="en-GB" sz="1600" dirty="0">
                <a:solidFill>
                  <a:schemeClr val="tx1"/>
                </a:solidFill>
              </a:rPr>
              <a:t>cli</a:t>
            </a:r>
            <a:r>
              <a:rPr lang="en-GB" sz="1600" b="0" i="0" dirty="0">
                <a:solidFill>
                  <a:schemeClr val="tx1"/>
                </a:solidFill>
                <a:effectLst/>
              </a:rPr>
              <a:t>mate.</a:t>
            </a:r>
            <a:endParaRPr lang="en-GB" sz="1600" dirty="0">
              <a:solidFill>
                <a:schemeClr val="tx1"/>
              </a:solidFill>
            </a:endParaRPr>
          </a:p>
          <a:p>
            <a:pPr marL="342900" indent="-342900">
              <a:buFont typeface="+mj-lt"/>
              <a:buAutoNum type="arabicPeriod"/>
            </a:pPr>
            <a:r>
              <a:rPr lang="en-GB" sz="1600" b="0" i="0" dirty="0">
                <a:solidFill>
                  <a:schemeClr val="tx1"/>
                </a:solidFill>
                <a:effectLst/>
              </a:rPr>
              <a:t>Use climate forecasting technology to reduce production risk.</a:t>
            </a:r>
          </a:p>
        </p:txBody>
      </p:sp>
      <p:sp>
        <p:nvSpPr>
          <p:cNvPr id="9" name="Vertical Text Placeholder 2">
            <a:extLst>
              <a:ext uri="{FF2B5EF4-FFF2-40B4-BE49-F238E27FC236}">
                <a16:creationId xmlns:a16="http://schemas.microsoft.com/office/drawing/2014/main" id="{16AF0774-2193-420B-A004-BAD5FC572BF5}"/>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WaterAid/ </a:t>
            </a:r>
            <a:r>
              <a:rPr lang="en-GB" i="0" dirty="0" err="1">
                <a:solidFill>
                  <a:sysClr val="windowText" lastClr="000000"/>
                </a:solidFill>
              </a:rPr>
              <a:t>Saiyna</a:t>
            </a:r>
            <a:r>
              <a:rPr lang="en-GB" i="0" dirty="0">
                <a:solidFill>
                  <a:sysClr val="windowText" lastClr="000000"/>
                </a:solidFill>
              </a:rPr>
              <a:t> Bashir</a:t>
            </a:r>
            <a:endParaRPr lang="en-GB" dirty="0">
              <a:solidFill>
                <a:sysClr val="windowText" lastClr="000000"/>
              </a:solidFill>
            </a:endParaRPr>
          </a:p>
        </p:txBody>
      </p:sp>
      <p:pic>
        <p:nvPicPr>
          <p:cNvPr id="10" name="Picture Placeholder 5" descr="A picture containing grass, outdoor, sky, field&#10;&#10;Description automatically generated">
            <a:extLst>
              <a:ext uri="{FF2B5EF4-FFF2-40B4-BE49-F238E27FC236}">
                <a16:creationId xmlns:a16="http://schemas.microsoft.com/office/drawing/2014/main" id="{06E75643-DCD0-4A49-9BDA-93300A8BE65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4065958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b="1" dirty="0">
                <a:solidFill>
                  <a:schemeClr val="tx1"/>
                </a:solidFill>
              </a:rPr>
              <a:t>Adaptation: Managing water supplies</a:t>
            </a:r>
          </a:p>
          <a:p>
            <a:r>
              <a:rPr lang="en-GB" sz="1600" dirty="0">
                <a:solidFill>
                  <a:schemeClr val="tx1"/>
                </a:solidFill>
              </a:rPr>
              <a:t>Climate change will impact the quantity and quality of water supplies globally</a:t>
            </a:r>
            <a:r>
              <a:rPr lang="en-GB" sz="1600" b="0" i="0" dirty="0">
                <a:solidFill>
                  <a:srgbClr val="333333"/>
                </a:solidFill>
                <a:effectLst/>
              </a:rPr>
              <a:t>. Governments and </a:t>
            </a:r>
            <a:r>
              <a:rPr lang="en-GB" sz="1600" dirty="0">
                <a:solidFill>
                  <a:srgbClr val="333333"/>
                </a:solidFill>
              </a:rPr>
              <a:t>communities can:</a:t>
            </a:r>
            <a:endParaRPr lang="en-GB" sz="1600" b="0" i="0" dirty="0">
              <a:solidFill>
                <a:srgbClr val="333333"/>
              </a:solidFill>
              <a:effectLst/>
            </a:endParaRPr>
          </a:p>
          <a:p>
            <a:pPr marL="342900" indent="-342900">
              <a:buFont typeface="+mj-lt"/>
              <a:buAutoNum type="arabicPeriod"/>
            </a:pPr>
            <a:r>
              <a:rPr lang="en-GB" sz="1600" dirty="0">
                <a:solidFill>
                  <a:srgbClr val="333333"/>
                </a:solidFill>
              </a:rPr>
              <a:t>Reduce wasted water by educating individuals on efficient water usage and regularly maintaining water systems to reduce leaks.</a:t>
            </a:r>
            <a:endParaRPr lang="en-GB" sz="1600" b="0" i="0" dirty="0">
              <a:solidFill>
                <a:srgbClr val="333333"/>
              </a:solidFill>
              <a:effectLst/>
            </a:endParaRPr>
          </a:p>
          <a:p>
            <a:pPr marL="342900" indent="-342900">
              <a:buFont typeface="+mj-lt"/>
              <a:buAutoNum type="arabicPeriod"/>
            </a:pPr>
            <a:r>
              <a:rPr lang="en-GB" sz="1600" dirty="0">
                <a:solidFill>
                  <a:srgbClr val="333333"/>
                </a:solidFill>
              </a:rPr>
              <a:t>Invest in </a:t>
            </a:r>
            <a:r>
              <a:rPr lang="en-GB" sz="1600" b="0" i="0" dirty="0">
                <a:solidFill>
                  <a:srgbClr val="3A4652"/>
                </a:solidFill>
                <a:effectLst/>
              </a:rPr>
              <a:t>groundwater</a:t>
            </a:r>
            <a:r>
              <a:rPr lang="en-GB" sz="1600" dirty="0">
                <a:solidFill>
                  <a:srgbClr val="3A4652"/>
                </a:solidFill>
              </a:rPr>
              <a:t> technologies (such as boreholes and solar pumps) w</a:t>
            </a:r>
            <a:r>
              <a:rPr lang="en-GB" sz="1600" b="0" i="0" dirty="0">
                <a:solidFill>
                  <a:srgbClr val="3A4652"/>
                </a:solidFill>
                <a:effectLst/>
              </a:rPr>
              <a:t>hich can provide safer more reliable water than </a:t>
            </a:r>
            <a:r>
              <a:rPr lang="en-GB" sz="1600" dirty="0">
                <a:solidFill>
                  <a:srgbClr val="3A4652"/>
                </a:solidFill>
              </a:rPr>
              <a:t>the </a:t>
            </a:r>
            <a:r>
              <a:rPr lang="en-GB" sz="1600" b="0" i="0" dirty="0">
                <a:solidFill>
                  <a:srgbClr val="3A4652"/>
                </a:solidFill>
                <a:effectLst/>
              </a:rPr>
              <a:t>surface, particular </a:t>
            </a:r>
            <a:r>
              <a:rPr lang="en-GB" sz="1600" dirty="0">
                <a:solidFill>
                  <a:srgbClr val="3A4652"/>
                </a:solidFill>
              </a:rPr>
              <a:t>where droughts and flooding occur.</a:t>
            </a:r>
            <a:endParaRPr lang="en-GB" sz="1600" b="0" i="0" dirty="0">
              <a:solidFill>
                <a:srgbClr val="3A4652"/>
              </a:solidFill>
              <a:effectLst/>
            </a:endParaRPr>
          </a:p>
          <a:p>
            <a:pPr marL="342900" indent="-342900">
              <a:buFont typeface="+mj-lt"/>
              <a:buAutoNum type="arabicPeriod"/>
            </a:pPr>
            <a:r>
              <a:rPr lang="en-GB" sz="1600" dirty="0">
                <a:solidFill>
                  <a:srgbClr val="3A4652"/>
                </a:solidFill>
              </a:rPr>
              <a:t>Invest in</a:t>
            </a:r>
            <a:r>
              <a:rPr lang="en-GB" sz="1600" b="0" i="0" dirty="0">
                <a:solidFill>
                  <a:srgbClr val="3A4652"/>
                </a:solidFill>
                <a:effectLst/>
              </a:rPr>
              <a:t> rainwater harvesting and storage facilities so that water can be safely stored ready for drier periods of time. </a:t>
            </a:r>
          </a:p>
          <a:p>
            <a:pPr marL="342900" indent="-342900">
              <a:buFont typeface="+mj-lt"/>
              <a:buAutoNum type="arabicPeriod"/>
            </a:pPr>
            <a:r>
              <a:rPr lang="en-GB" sz="1600" b="0" i="0" dirty="0">
                <a:solidFill>
                  <a:srgbClr val="3A4652"/>
                </a:solidFill>
                <a:effectLst/>
              </a:rPr>
              <a:t>Raise water points and latrines above flood levels to prevent cross-contamination during flooding.</a:t>
            </a:r>
          </a:p>
          <a:p>
            <a:pPr marL="342900" indent="-342900">
              <a:buFont typeface="+mj-lt"/>
              <a:buAutoNum type="arabicPeriod"/>
            </a:pPr>
            <a:r>
              <a:rPr lang="en-GB" sz="1600" b="0" i="0" dirty="0">
                <a:solidFill>
                  <a:srgbClr val="3A4652"/>
                </a:solidFill>
                <a:effectLst/>
              </a:rPr>
              <a:t>Introduce technology to clean unsafe water (filters or desalinisation)</a:t>
            </a:r>
          </a:p>
          <a:p>
            <a:pPr marL="342900" indent="-342900">
              <a:buFont typeface="+mj-lt"/>
              <a:buAutoNum type="arabicPeriod"/>
            </a:pPr>
            <a:r>
              <a:rPr lang="en-GB" sz="1600" dirty="0">
                <a:solidFill>
                  <a:srgbClr val="3A4652"/>
                </a:solidFill>
              </a:rPr>
              <a:t>Invest in water transfer schemes, where water is stored in one location (reservoir) and transferred via pipes to where it is needed.</a:t>
            </a:r>
            <a:endParaRPr lang="en-GB" sz="1600" b="0" i="0" dirty="0">
              <a:solidFill>
                <a:srgbClr val="3A4652"/>
              </a:solidFill>
              <a:effectLst/>
            </a:endParaRPr>
          </a:p>
        </p:txBody>
      </p:sp>
      <p:sp>
        <p:nvSpPr>
          <p:cNvPr id="3" name="Vertical Text Placeholder 2">
            <a:extLst>
              <a:ext uri="{FF2B5EF4-FFF2-40B4-BE49-F238E27FC236}">
                <a16:creationId xmlns:a16="http://schemas.microsoft.com/office/drawing/2014/main" id="{7CBFA373-F25F-41F4-A991-E3C20087AB69}"/>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t>
            </a:r>
            <a:r>
              <a:rPr lang="en-GB" i="0" dirty="0" err="1">
                <a:solidFill>
                  <a:sysClr val="windowText" lastClr="000000"/>
                </a:solidFill>
              </a:rPr>
              <a:t>Apag</a:t>
            </a:r>
            <a:r>
              <a:rPr lang="en-GB" i="0" dirty="0">
                <a:solidFill>
                  <a:sysClr val="windowText" lastClr="000000"/>
                </a:solidFill>
              </a:rPr>
              <a:t> </a:t>
            </a:r>
            <a:r>
              <a:rPr lang="en-GB" i="0" dirty="0" err="1">
                <a:solidFill>
                  <a:sysClr val="windowText" lastClr="000000"/>
                </a:solidFill>
              </a:rPr>
              <a:t>Annankra</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196B64B5-1124-48B9-AB59-8AF4FAF9605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1834407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8B79108-DE4D-4FCE-995A-E72C873D987E}"/>
              </a:ext>
            </a:extLst>
          </p:cNvPr>
          <p:cNvSpPr/>
          <p:nvPr/>
        </p:nvSpPr>
        <p:spPr>
          <a:xfrm>
            <a:off x="69665" y="57692"/>
            <a:ext cx="7004235" cy="4975862"/>
          </a:xfrm>
          <a:prstGeom prst="round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b="1" dirty="0">
                <a:solidFill>
                  <a:schemeClr val="tx1"/>
                </a:solidFill>
              </a:rPr>
              <a:t>Adaptation: Reduce risk from sea level rise</a:t>
            </a:r>
          </a:p>
          <a:p>
            <a:r>
              <a:rPr lang="en-GB" sz="1600" dirty="0">
                <a:solidFill>
                  <a:schemeClr val="tx1"/>
                </a:solidFill>
              </a:rPr>
              <a:t>Climate change will raise sea levels impacting coasts through erosion, loss of habitats and infrastructure. Communities can adapt by: </a:t>
            </a:r>
          </a:p>
          <a:p>
            <a:pPr marL="342900" indent="-342900">
              <a:buFont typeface="+mj-lt"/>
              <a:buAutoNum type="arabicPeriod"/>
            </a:pPr>
            <a:r>
              <a:rPr lang="en-GB" sz="1600" dirty="0">
                <a:solidFill>
                  <a:schemeClr val="tx1"/>
                </a:solidFill>
              </a:rPr>
              <a:t>Abandon: Abandon or retreat from areas that are high risk but are not worth saving economically or socially. This is the only solution that eliminates potential future damages.</a:t>
            </a:r>
          </a:p>
          <a:p>
            <a:pPr marL="342900" indent="-342900">
              <a:buFont typeface="+mj-lt"/>
              <a:buAutoNum type="arabicPeriod"/>
            </a:pPr>
            <a:r>
              <a:rPr lang="en-GB" sz="1600" dirty="0">
                <a:solidFill>
                  <a:schemeClr val="tx1"/>
                </a:solidFill>
              </a:rPr>
              <a:t>Plan: Plan a managed retreat to allow for coastal adaptation long term. Retreating from an area and developing a coastal ecosystem (e.g. saltmarsh or mangroves) that acts as a buffer between us and the sea. </a:t>
            </a:r>
          </a:p>
          <a:p>
            <a:pPr marL="342900" indent="-342900">
              <a:buFont typeface="+mj-lt"/>
              <a:buAutoNum type="arabicPeriod"/>
            </a:pPr>
            <a:r>
              <a:rPr lang="en-GB" sz="1600" dirty="0">
                <a:solidFill>
                  <a:schemeClr val="tx1"/>
                </a:solidFill>
              </a:rPr>
              <a:t>Engineer: Engineer new defences to protect the coast from erosion. These rely on assuming the height of sea level rise. </a:t>
            </a:r>
          </a:p>
          <a:p>
            <a:pPr marL="742950" lvl="1" indent="-285750">
              <a:buFont typeface="Arial" panose="020B0604020202020204" pitchFamily="34" charset="0"/>
              <a:buChar char="•"/>
            </a:pPr>
            <a:r>
              <a:rPr lang="en-GB" sz="1600" dirty="0">
                <a:solidFill>
                  <a:schemeClr val="tx1"/>
                </a:solidFill>
              </a:rPr>
              <a:t>Hard engineering options include building seawalls, levees or rebuilding homes onto stilts to protect from the sea.</a:t>
            </a:r>
          </a:p>
          <a:p>
            <a:pPr marL="742950" lvl="1" indent="-285750">
              <a:buFont typeface="Arial" panose="020B0604020202020204" pitchFamily="34" charset="0"/>
              <a:buChar char="•"/>
            </a:pPr>
            <a:r>
              <a:rPr lang="en-GB" sz="1600" dirty="0">
                <a:solidFill>
                  <a:schemeClr val="tx1"/>
                </a:solidFill>
              </a:rPr>
              <a:t>Soft engineering options include developing sand dunes, or raising island height to create natural barriers between the sea and people.</a:t>
            </a:r>
          </a:p>
          <a:p>
            <a:pPr algn="ctr"/>
            <a:endParaRPr lang="en-GB" b="1" u="sng" dirty="0">
              <a:solidFill>
                <a:schemeClr val="tx1"/>
              </a:solidFill>
            </a:endParaRPr>
          </a:p>
        </p:txBody>
      </p:sp>
      <p:sp>
        <p:nvSpPr>
          <p:cNvPr id="3" name="Vertical Text Placeholder 2">
            <a:extLst>
              <a:ext uri="{FF2B5EF4-FFF2-40B4-BE49-F238E27FC236}">
                <a16:creationId xmlns:a16="http://schemas.microsoft.com/office/drawing/2014/main" id="{0185E515-EA98-437A-A14E-4543C7B44DFA}"/>
              </a:ext>
            </a:extLst>
          </p:cNvPr>
          <p:cNvSpPr txBox="1">
            <a:spLocks/>
          </p:cNvSpPr>
          <p:nvPr/>
        </p:nvSpPr>
        <p:spPr>
          <a:xfrm rot="10800000">
            <a:off x="8840601" y="488946"/>
            <a:ext cx="259857" cy="1733037"/>
          </a:xfrm>
          <a:prstGeom prst="rect">
            <a:avLst/>
          </a:prstGeom>
        </p:spPr>
        <p:txBody>
          <a:bodyPr vert="eaVert" lIns="72000" tIns="72000" rIns="72000" bIns="72000" anchor="b"/>
          <a:lstStyle>
            <a:lvl1pPr marL="0" indent="0" algn="r" defTabSz="685800" rtl="0" eaLnBrk="1" latinLnBrk="0" hangingPunct="1">
              <a:lnSpc>
                <a:spcPct val="110000"/>
              </a:lnSpc>
              <a:spcBef>
                <a:spcPts val="0"/>
              </a:spcBef>
              <a:buFont typeface="Arial" panose="020B0604020202020204" pitchFamily="34" charset="0"/>
              <a:buNone/>
              <a:defRPr sz="6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685783">
              <a:defRPr/>
            </a:pPr>
            <a:r>
              <a:rPr lang="en-GB" dirty="0">
                <a:solidFill>
                  <a:sysClr val="windowText" lastClr="000000"/>
                </a:solidFill>
              </a:rPr>
              <a:t>	</a:t>
            </a:r>
            <a:r>
              <a:rPr lang="en-GB" i="0" dirty="0">
                <a:solidFill>
                  <a:sysClr val="windowText" lastClr="000000"/>
                </a:solidFill>
              </a:rPr>
              <a:t>	WaterAid/ Ernest WaterAid/ </a:t>
            </a:r>
            <a:r>
              <a:rPr lang="en-GB" i="0" dirty="0" err="1">
                <a:solidFill>
                  <a:sysClr val="windowText" lastClr="000000"/>
                </a:solidFill>
              </a:rPr>
              <a:t>Nyani</a:t>
            </a:r>
            <a:r>
              <a:rPr lang="en-GB" i="0" dirty="0">
                <a:solidFill>
                  <a:sysClr val="windowText" lastClr="000000"/>
                </a:solidFill>
              </a:rPr>
              <a:t> </a:t>
            </a:r>
            <a:r>
              <a:rPr lang="en-GB" i="0" dirty="0" err="1">
                <a:solidFill>
                  <a:sysClr val="windowText" lastClr="000000"/>
                </a:solidFill>
              </a:rPr>
              <a:t>Quarmyne</a:t>
            </a:r>
            <a:endParaRPr lang="en-GB" dirty="0">
              <a:solidFill>
                <a:sysClr val="windowText" lastClr="000000"/>
              </a:solidFill>
            </a:endParaRPr>
          </a:p>
        </p:txBody>
      </p:sp>
      <p:pic>
        <p:nvPicPr>
          <p:cNvPr id="4" name="Picture Placeholder 5">
            <a:extLst>
              <a:ext uri="{FF2B5EF4-FFF2-40B4-BE49-F238E27FC236}">
                <a16:creationId xmlns:a16="http://schemas.microsoft.com/office/drawing/2014/main" id="{3E3C651E-746C-497D-8E1F-4C810F63DA4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200507" y="477712"/>
            <a:ext cx="1733037" cy="4019907"/>
          </a:xfrm>
          <a:prstGeom prst="roundRect">
            <a:avLst>
              <a:gd name="adj" fmla="val 2031"/>
            </a:avLst>
          </a:prstGeom>
        </p:spPr>
      </p:pic>
    </p:spTree>
    <p:extLst>
      <p:ext uri="{BB962C8B-B14F-4D97-AF65-F5344CB8AC3E}">
        <p14:creationId xmlns:p14="http://schemas.microsoft.com/office/powerpoint/2010/main" val="1149660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8"/>
            <a:ext cx="6375853" cy="3581398"/>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600" b="1" dirty="0">
                <a:latin typeface="+mn-lt"/>
                <a:cs typeface="Calibri" panose="020F0502020204030204" pitchFamily="34" charset="0"/>
              </a:rPr>
              <a:t>Task: </a:t>
            </a:r>
            <a:r>
              <a:rPr lang="en-GB" sz="1600" dirty="0">
                <a:latin typeface="+mn-lt"/>
                <a:cs typeface="Calibri" panose="020F0502020204030204" pitchFamily="34" charset="0"/>
              </a:rPr>
              <a:t>Play the game to find out about managing climate change.</a:t>
            </a:r>
          </a:p>
          <a:p>
            <a:endParaRPr lang="en-GB" sz="1600" dirty="0">
              <a:latin typeface="+mn-lt"/>
              <a:cs typeface="Calibri" panose="020F0502020204030204" pitchFamily="34" charset="0"/>
            </a:endParaRPr>
          </a:p>
          <a:p>
            <a:r>
              <a:rPr lang="en-GB" sz="1600" dirty="0">
                <a:latin typeface="+mn-lt"/>
                <a:cs typeface="Calibri" panose="020F0502020204030204" pitchFamily="34" charset="0"/>
              </a:rPr>
              <a:t>Aim:</a:t>
            </a:r>
          </a:p>
          <a:p>
            <a:r>
              <a:rPr lang="en-GB" sz="1600" dirty="0">
                <a:latin typeface="+mn-lt"/>
                <a:cs typeface="Calibri" panose="020F0502020204030204" pitchFamily="34" charset="0"/>
              </a:rPr>
              <a:t>The aim is to be the player with the </a:t>
            </a:r>
            <a:r>
              <a:rPr lang="en-GB" sz="1600" b="1" dirty="0">
                <a:latin typeface="+mn-lt"/>
                <a:cs typeface="Calibri" panose="020F0502020204030204" pitchFamily="34" charset="0"/>
              </a:rPr>
              <a:t>highest</a:t>
            </a:r>
            <a:r>
              <a:rPr lang="en-GB" sz="1600" dirty="0">
                <a:latin typeface="+mn-lt"/>
                <a:cs typeface="Calibri" panose="020F0502020204030204" pitchFamily="34" charset="0"/>
              </a:rPr>
              <a:t> </a:t>
            </a:r>
            <a:r>
              <a:rPr lang="en-GB" sz="1600" dirty="0">
                <a:solidFill>
                  <a:srgbClr val="2CAE2C"/>
                </a:solidFill>
                <a:latin typeface="+mn-lt"/>
                <a:cs typeface="Calibri" panose="020F0502020204030204" pitchFamily="34" charset="0"/>
              </a:rPr>
              <a:t>environmental score </a:t>
            </a:r>
            <a:r>
              <a:rPr lang="en-GB" sz="1600" dirty="0">
                <a:latin typeface="+mn-lt"/>
                <a:cs typeface="Calibri" panose="020F0502020204030204" pitchFamily="34" charset="0"/>
              </a:rPr>
              <a:t>and the </a:t>
            </a:r>
            <a:r>
              <a:rPr lang="en-GB" sz="1600" b="1" dirty="0">
                <a:latin typeface="+mn-lt"/>
                <a:cs typeface="Calibri" panose="020F0502020204030204" pitchFamily="34" charset="0"/>
              </a:rPr>
              <a:t>lowest</a:t>
            </a:r>
            <a:r>
              <a:rPr lang="en-GB" sz="1600" dirty="0">
                <a:latin typeface="+mn-lt"/>
                <a:cs typeface="Calibri" panose="020F0502020204030204" pitchFamily="34" charset="0"/>
              </a:rPr>
              <a:t> </a:t>
            </a:r>
            <a:r>
              <a:rPr lang="en-GB" sz="1600" dirty="0">
                <a:solidFill>
                  <a:srgbClr val="FF0000"/>
                </a:solidFill>
                <a:latin typeface="+mn-lt"/>
                <a:cs typeface="Calibri" panose="020F0502020204030204" pitchFamily="34" charset="0"/>
              </a:rPr>
              <a:t>economic score </a:t>
            </a:r>
            <a:r>
              <a:rPr lang="en-GB" sz="1600" dirty="0">
                <a:latin typeface="+mn-lt"/>
                <a:cs typeface="Calibri" panose="020F0502020204030204" pitchFamily="34" charset="0"/>
              </a:rPr>
              <a:t>at the end of the game. </a:t>
            </a:r>
          </a:p>
          <a:p>
            <a:endParaRPr lang="en-GB" sz="1600" dirty="0">
              <a:latin typeface="+mn-lt"/>
              <a:cs typeface="Calibri" panose="020F0502020204030204" pitchFamily="34" charset="0"/>
            </a:endParaRPr>
          </a:p>
          <a:p>
            <a:r>
              <a:rPr lang="en-GB" sz="1600" dirty="0">
                <a:latin typeface="+mn-lt"/>
                <a:cs typeface="Calibri" panose="020F0502020204030204" pitchFamily="34" charset="0"/>
              </a:rPr>
              <a:t>Rules:</a:t>
            </a:r>
          </a:p>
          <a:p>
            <a:pPr marL="342900" indent="-342900">
              <a:buFont typeface="+mj-lt"/>
              <a:buAutoNum type="arabicPeriod"/>
            </a:pPr>
            <a:r>
              <a:rPr lang="en-GB" sz="1600" dirty="0">
                <a:latin typeface="+mn-lt"/>
                <a:cs typeface="Calibri" panose="020F0502020204030204" pitchFamily="34" charset="0"/>
              </a:rPr>
              <a:t>Everyone starts with 25 economic and 25 environment points.</a:t>
            </a:r>
          </a:p>
          <a:p>
            <a:pPr marL="342900" indent="-342900">
              <a:buFont typeface="+mj-lt"/>
              <a:buAutoNum type="arabicPeriod"/>
            </a:pPr>
            <a:r>
              <a:rPr lang="en-GB" sz="1600" dirty="0">
                <a:latin typeface="+mn-lt"/>
                <a:cs typeface="Calibri" panose="020F0502020204030204" pitchFamily="34" charset="0"/>
              </a:rPr>
              <a:t>Use your sheet to </a:t>
            </a:r>
            <a:r>
              <a:rPr lang="en-GB" sz="1600" b="1" dirty="0">
                <a:latin typeface="+mn-lt"/>
                <a:cs typeface="Calibri" panose="020F0502020204030204" pitchFamily="34" charset="0"/>
              </a:rPr>
              <a:t>make a note when something happens, </a:t>
            </a:r>
            <a:r>
              <a:rPr lang="en-GB" sz="1600" dirty="0">
                <a:latin typeface="+mn-lt"/>
                <a:cs typeface="Calibri" panose="020F0502020204030204" pitchFamily="34" charset="0"/>
              </a:rPr>
              <a:t>keep track of your economic and environment points (they can be + or -).</a:t>
            </a:r>
          </a:p>
          <a:p>
            <a:pPr marL="342900" indent="-342900">
              <a:buFont typeface="+mj-lt"/>
              <a:buAutoNum type="arabicPeriod"/>
            </a:pPr>
            <a:r>
              <a:rPr lang="en-GB" sz="1600" dirty="0">
                <a:latin typeface="+mn-lt"/>
                <a:cs typeface="Calibri" panose="020F0502020204030204" pitchFamily="34" charset="0"/>
              </a:rPr>
              <a:t>Continue playing until your are told to stop. </a:t>
            </a:r>
          </a:p>
          <a:p>
            <a:endParaRPr lang="en-GB" sz="1600" dirty="0">
              <a:latin typeface="+mn-lt"/>
              <a:cs typeface="Calibri" panose="020F0502020204030204" pitchFamily="34" charset="0"/>
            </a:endParaRPr>
          </a:p>
          <a:p>
            <a:endParaRPr lang="en-GB" sz="1600" dirty="0">
              <a:latin typeface="+mn-lt"/>
              <a:cs typeface="Calibri" panose="020F0502020204030204" pitchFamily="34" charset="0"/>
            </a:endParaRPr>
          </a:p>
          <a:p>
            <a:endParaRPr lang="en-GB" sz="1600" dirty="0">
              <a:latin typeface="+mn-lt"/>
              <a:cs typeface="Calibri" panose="020F050202020403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Climate Change Responses Game</a:t>
            </a:r>
          </a:p>
        </p:txBody>
      </p:sp>
      <p:sp>
        <p:nvSpPr>
          <p:cNvPr id="4" name="Text Placeholder 3">
            <a:extLst>
              <a:ext uri="{FF2B5EF4-FFF2-40B4-BE49-F238E27FC236}">
                <a16:creationId xmlns:a16="http://schemas.microsoft.com/office/drawing/2014/main" id="{EF94CF33-DEDC-4AB6-B666-F378B4093B2F}"/>
              </a:ext>
            </a:extLst>
          </p:cNvPr>
          <p:cNvSpPr txBox="1">
            <a:spLocks/>
          </p:cNvSpPr>
          <p:nvPr/>
        </p:nvSpPr>
        <p:spPr>
          <a:xfrm>
            <a:off x="6912881" y="2111378"/>
            <a:ext cx="1774824" cy="1765298"/>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GB" sz="1600" dirty="0">
                <a:solidFill>
                  <a:schemeClr val="tx1"/>
                </a:solidFill>
                <a:latin typeface="+mn-lt"/>
                <a:cs typeface="Calibri" panose="020F0502020204030204" pitchFamily="34" charset="0"/>
              </a:rPr>
              <a:t>The shortest player will go first. Play to your right, roll the dice and follow the instructions. </a:t>
            </a:r>
          </a:p>
        </p:txBody>
      </p:sp>
    </p:spTree>
    <p:extLst>
      <p:ext uri="{BB962C8B-B14F-4D97-AF65-F5344CB8AC3E}">
        <p14:creationId xmlns:p14="http://schemas.microsoft.com/office/powerpoint/2010/main" val="1857767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8ABC33CF-A7C0-4252-9A2C-861D271B35B4}"/>
              </a:ext>
            </a:extLst>
          </p:cNvPr>
          <p:cNvSpPr/>
          <p:nvPr/>
        </p:nvSpPr>
        <p:spPr>
          <a:xfrm>
            <a:off x="203200" y="108860"/>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8" name="Rectangle: Rounded Corners 7">
            <a:extLst>
              <a:ext uri="{FF2B5EF4-FFF2-40B4-BE49-F238E27FC236}">
                <a16:creationId xmlns:a16="http://schemas.microsoft.com/office/drawing/2014/main" id="{E798F83A-CC65-4F1E-BB71-6567F3BCE00D}"/>
              </a:ext>
            </a:extLst>
          </p:cNvPr>
          <p:cNvSpPr/>
          <p:nvPr/>
        </p:nvSpPr>
        <p:spPr>
          <a:xfrm>
            <a:off x="1070070" y="108860"/>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9" name="Rectangle: Rounded Corners 8">
            <a:extLst>
              <a:ext uri="{FF2B5EF4-FFF2-40B4-BE49-F238E27FC236}">
                <a16:creationId xmlns:a16="http://schemas.microsoft.com/office/drawing/2014/main" id="{EF6EF3F1-5E9D-469D-BDE8-371BAFC5129B}"/>
              </a:ext>
            </a:extLst>
          </p:cNvPr>
          <p:cNvSpPr/>
          <p:nvPr/>
        </p:nvSpPr>
        <p:spPr>
          <a:xfrm>
            <a:off x="1936940" y="108860"/>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10" name="Rectangle: Rounded Corners 9">
            <a:extLst>
              <a:ext uri="{FF2B5EF4-FFF2-40B4-BE49-F238E27FC236}">
                <a16:creationId xmlns:a16="http://schemas.microsoft.com/office/drawing/2014/main" id="{211546E8-C495-4E65-96D3-51006A50C2EE}"/>
              </a:ext>
            </a:extLst>
          </p:cNvPr>
          <p:cNvSpPr/>
          <p:nvPr/>
        </p:nvSpPr>
        <p:spPr>
          <a:xfrm>
            <a:off x="2803810" y="108860"/>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1" name="Rectangle: Rounded Corners 10">
            <a:extLst>
              <a:ext uri="{FF2B5EF4-FFF2-40B4-BE49-F238E27FC236}">
                <a16:creationId xmlns:a16="http://schemas.microsoft.com/office/drawing/2014/main" id="{534933D1-BEF9-4078-8EAC-46327945D434}"/>
              </a:ext>
            </a:extLst>
          </p:cNvPr>
          <p:cNvSpPr/>
          <p:nvPr/>
        </p:nvSpPr>
        <p:spPr>
          <a:xfrm>
            <a:off x="3670680" y="108860"/>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12" name="Rectangle: Rounded Corners 11">
            <a:extLst>
              <a:ext uri="{FF2B5EF4-FFF2-40B4-BE49-F238E27FC236}">
                <a16:creationId xmlns:a16="http://schemas.microsoft.com/office/drawing/2014/main" id="{7183CC57-2FF9-439C-97CB-45382E3FB42C}"/>
              </a:ext>
            </a:extLst>
          </p:cNvPr>
          <p:cNvSpPr/>
          <p:nvPr/>
        </p:nvSpPr>
        <p:spPr>
          <a:xfrm>
            <a:off x="4537550" y="108860"/>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13" name="Rectangle: Rounded Corners 12">
            <a:extLst>
              <a:ext uri="{FF2B5EF4-FFF2-40B4-BE49-F238E27FC236}">
                <a16:creationId xmlns:a16="http://schemas.microsoft.com/office/drawing/2014/main" id="{994BABA5-05DD-4E33-9BDA-F76F29369C3C}"/>
              </a:ext>
            </a:extLst>
          </p:cNvPr>
          <p:cNvSpPr/>
          <p:nvPr/>
        </p:nvSpPr>
        <p:spPr>
          <a:xfrm>
            <a:off x="5404420" y="108860"/>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14" name="Rectangle: Rounded Corners 13">
            <a:extLst>
              <a:ext uri="{FF2B5EF4-FFF2-40B4-BE49-F238E27FC236}">
                <a16:creationId xmlns:a16="http://schemas.microsoft.com/office/drawing/2014/main" id="{754B2C34-F8EA-4370-8185-82A05A9ED1D3}"/>
              </a:ext>
            </a:extLst>
          </p:cNvPr>
          <p:cNvSpPr/>
          <p:nvPr/>
        </p:nvSpPr>
        <p:spPr>
          <a:xfrm>
            <a:off x="6271290" y="108860"/>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5" name="Rectangle: Rounded Corners 14">
            <a:extLst>
              <a:ext uri="{FF2B5EF4-FFF2-40B4-BE49-F238E27FC236}">
                <a16:creationId xmlns:a16="http://schemas.microsoft.com/office/drawing/2014/main" id="{7460ED72-6E19-4A4B-9B47-ED680DA5AC00}"/>
              </a:ext>
            </a:extLst>
          </p:cNvPr>
          <p:cNvSpPr/>
          <p:nvPr/>
        </p:nvSpPr>
        <p:spPr>
          <a:xfrm>
            <a:off x="7138160" y="108860"/>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16" name="Rectangle: Rounded Corners 15">
            <a:extLst>
              <a:ext uri="{FF2B5EF4-FFF2-40B4-BE49-F238E27FC236}">
                <a16:creationId xmlns:a16="http://schemas.microsoft.com/office/drawing/2014/main" id="{8254CF47-D608-4B3E-B3B4-1FDC65256BCE}"/>
              </a:ext>
            </a:extLst>
          </p:cNvPr>
          <p:cNvSpPr/>
          <p:nvPr/>
        </p:nvSpPr>
        <p:spPr>
          <a:xfrm>
            <a:off x="8005026" y="108860"/>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17" name="Rectangle: Rounded Corners 16">
            <a:extLst>
              <a:ext uri="{FF2B5EF4-FFF2-40B4-BE49-F238E27FC236}">
                <a16:creationId xmlns:a16="http://schemas.microsoft.com/office/drawing/2014/main" id="{DCEED69F-2A59-4C7D-9288-C4C31CB4DFF1}"/>
              </a:ext>
            </a:extLst>
          </p:cNvPr>
          <p:cNvSpPr/>
          <p:nvPr/>
        </p:nvSpPr>
        <p:spPr>
          <a:xfrm>
            <a:off x="8005026" y="922389"/>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8" name="Rectangle: Rounded Corners 17">
            <a:extLst>
              <a:ext uri="{FF2B5EF4-FFF2-40B4-BE49-F238E27FC236}">
                <a16:creationId xmlns:a16="http://schemas.microsoft.com/office/drawing/2014/main" id="{29CC0788-B67B-4A3B-B865-060BF234E2EB}"/>
              </a:ext>
            </a:extLst>
          </p:cNvPr>
          <p:cNvSpPr/>
          <p:nvPr/>
        </p:nvSpPr>
        <p:spPr>
          <a:xfrm>
            <a:off x="8005026" y="1735918"/>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19" name="Rectangle: Rounded Corners 18">
            <a:extLst>
              <a:ext uri="{FF2B5EF4-FFF2-40B4-BE49-F238E27FC236}">
                <a16:creationId xmlns:a16="http://schemas.microsoft.com/office/drawing/2014/main" id="{414996D2-3672-4D80-A7D4-2FC5ABAC194B}"/>
              </a:ext>
            </a:extLst>
          </p:cNvPr>
          <p:cNvSpPr/>
          <p:nvPr/>
        </p:nvSpPr>
        <p:spPr>
          <a:xfrm>
            <a:off x="8005026" y="2549447"/>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20" name="Rectangle: Rounded Corners 19">
            <a:extLst>
              <a:ext uri="{FF2B5EF4-FFF2-40B4-BE49-F238E27FC236}">
                <a16:creationId xmlns:a16="http://schemas.microsoft.com/office/drawing/2014/main" id="{0ACE92B6-E5F7-4123-9AA5-AAD1C721E624}"/>
              </a:ext>
            </a:extLst>
          </p:cNvPr>
          <p:cNvSpPr/>
          <p:nvPr/>
        </p:nvSpPr>
        <p:spPr>
          <a:xfrm>
            <a:off x="8005026" y="3362975"/>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21" name="Rectangle: Rounded Corners 20">
            <a:extLst>
              <a:ext uri="{FF2B5EF4-FFF2-40B4-BE49-F238E27FC236}">
                <a16:creationId xmlns:a16="http://schemas.microsoft.com/office/drawing/2014/main" id="{B2B970C2-5767-42F7-8FE2-CD7FE30EF34B}"/>
              </a:ext>
            </a:extLst>
          </p:cNvPr>
          <p:cNvSpPr/>
          <p:nvPr/>
        </p:nvSpPr>
        <p:spPr>
          <a:xfrm>
            <a:off x="203200" y="91875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Rounded Corners 21">
            <a:extLst>
              <a:ext uri="{FF2B5EF4-FFF2-40B4-BE49-F238E27FC236}">
                <a16:creationId xmlns:a16="http://schemas.microsoft.com/office/drawing/2014/main" id="{02766F19-D983-4E28-9BD8-0F21E9364A59}"/>
              </a:ext>
            </a:extLst>
          </p:cNvPr>
          <p:cNvSpPr/>
          <p:nvPr/>
        </p:nvSpPr>
        <p:spPr>
          <a:xfrm>
            <a:off x="203200" y="1739975"/>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23" name="Rectangle: Rounded Corners 22">
            <a:extLst>
              <a:ext uri="{FF2B5EF4-FFF2-40B4-BE49-F238E27FC236}">
                <a16:creationId xmlns:a16="http://schemas.microsoft.com/office/drawing/2014/main" id="{8199A217-AEFE-46E4-A5CF-722E32B8D257}"/>
              </a:ext>
            </a:extLst>
          </p:cNvPr>
          <p:cNvSpPr/>
          <p:nvPr/>
        </p:nvSpPr>
        <p:spPr>
          <a:xfrm>
            <a:off x="203200" y="2549465"/>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4" name="Rectangle: Rounded Corners 23">
            <a:extLst>
              <a:ext uri="{FF2B5EF4-FFF2-40B4-BE49-F238E27FC236}">
                <a16:creationId xmlns:a16="http://schemas.microsoft.com/office/drawing/2014/main" id="{3CB4AA70-662D-40F2-B2C8-4645C476FEF6}"/>
              </a:ext>
            </a:extLst>
          </p:cNvPr>
          <p:cNvSpPr/>
          <p:nvPr/>
        </p:nvSpPr>
        <p:spPr>
          <a:xfrm>
            <a:off x="203200" y="337386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5" name="Rectangle: Rounded Corners 24">
            <a:extLst>
              <a:ext uri="{FF2B5EF4-FFF2-40B4-BE49-F238E27FC236}">
                <a16:creationId xmlns:a16="http://schemas.microsoft.com/office/drawing/2014/main" id="{C0895FD0-DC93-4166-A0F0-92207C4DEF4A}"/>
              </a:ext>
            </a:extLst>
          </p:cNvPr>
          <p:cNvSpPr/>
          <p:nvPr/>
        </p:nvSpPr>
        <p:spPr>
          <a:xfrm>
            <a:off x="203200" y="420474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6" name="Rectangle: Rounded Corners 25">
            <a:extLst>
              <a:ext uri="{FF2B5EF4-FFF2-40B4-BE49-F238E27FC236}">
                <a16:creationId xmlns:a16="http://schemas.microsoft.com/office/drawing/2014/main" id="{08B5CE07-4F03-4120-BD15-D32B8B494BE0}"/>
              </a:ext>
            </a:extLst>
          </p:cNvPr>
          <p:cNvSpPr/>
          <p:nvPr/>
        </p:nvSpPr>
        <p:spPr>
          <a:xfrm>
            <a:off x="7112000" y="4158347"/>
            <a:ext cx="1727200" cy="8128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Start</a:t>
            </a:r>
          </a:p>
        </p:txBody>
      </p:sp>
      <p:sp>
        <p:nvSpPr>
          <p:cNvPr id="28" name="Rectangle: Rounded Corners 27">
            <a:extLst>
              <a:ext uri="{FF2B5EF4-FFF2-40B4-BE49-F238E27FC236}">
                <a16:creationId xmlns:a16="http://schemas.microsoft.com/office/drawing/2014/main" id="{A7878A68-7E65-4127-A3A1-3B9D5C8A7A8A}"/>
              </a:ext>
            </a:extLst>
          </p:cNvPr>
          <p:cNvSpPr/>
          <p:nvPr/>
        </p:nvSpPr>
        <p:spPr>
          <a:xfrm>
            <a:off x="6248400" y="420474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9" name="Rectangle: Rounded Corners 28">
            <a:extLst>
              <a:ext uri="{FF2B5EF4-FFF2-40B4-BE49-F238E27FC236}">
                <a16:creationId xmlns:a16="http://schemas.microsoft.com/office/drawing/2014/main" id="{D577D784-4A6F-4F69-8ED8-8A8AEC8B985C}"/>
              </a:ext>
            </a:extLst>
          </p:cNvPr>
          <p:cNvSpPr/>
          <p:nvPr/>
        </p:nvSpPr>
        <p:spPr>
          <a:xfrm>
            <a:off x="5384800" y="420474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30" name="Rectangle: Rounded Corners 29">
            <a:extLst>
              <a:ext uri="{FF2B5EF4-FFF2-40B4-BE49-F238E27FC236}">
                <a16:creationId xmlns:a16="http://schemas.microsoft.com/office/drawing/2014/main" id="{1C90A4D1-9C30-4558-8843-703F9390280D}"/>
              </a:ext>
            </a:extLst>
          </p:cNvPr>
          <p:cNvSpPr/>
          <p:nvPr/>
        </p:nvSpPr>
        <p:spPr>
          <a:xfrm>
            <a:off x="4521200" y="420474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1" name="Rectangle: Rounded Corners 30">
            <a:extLst>
              <a:ext uri="{FF2B5EF4-FFF2-40B4-BE49-F238E27FC236}">
                <a16:creationId xmlns:a16="http://schemas.microsoft.com/office/drawing/2014/main" id="{4B60690A-6BEC-4C79-A0EE-71C6FBFD73AC}"/>
              </a:ext>
            </a:extLst>
          </p:cNvPr>
          <p:cNvSpPr/>
          <p:nvPr/>
        </p:nvSpPr>
        <p:spPr>
          <a:xfrm>
            <a:off x="3657600" y="4204747"/>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32" name="Rectangle: Rounded Corners 31">
            <a:extLst>
              <a:ext uri="{FF2B5EF4-FFF2-40B4-BE49-F238E27FC236}">
                <a16:creationId xmlns:a16="http://schemas.microsoft.com/office/drawing/2014/main" id="{1CA5A8C2-665D-4A2A-AE9F-BE0FBFF422D4}"/>
              </a:ext>
            </a:extLst>
          </p:cNvPr>
          <p:cNvSpPr/>
          <p:nvPr/>
        </p:nvSpPr>
        <p:spPr>
          <a:xfrm>
            <a:off x="2794000" y="420474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33" name="Rectangle: Rounded Corners 32">
            <a:extLst>
              <a:ext uri="{FF2B5EF4-FFF2-40B4-BE49-F238E27FC236}">
                <a16:creationId xmlns:a16="http://schemas.microsoft.com/office/drawing/2014/main" id="{9D1A4DA1-163E-4FEC-864F-96E6D9A87497}"/>
              </a:ext>
            </a:extLst>
          </p:cNvPr>
          <p:cNvSpPr/>
          <p:nvPr/>
        </p:nvSpPr>
        <p:spPr>
          <a:xfrm>
            <a:off x="1930400" y="420474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Rectangle: Rounded Corners 33">
            <a:extLst>
              <a:ext uri="{FF2B5EF4-FFF2-40B4-BE49-F238E27FC236}">
                <a16:creationId xmlns:a16="http://schemas.microsoft.com/office/drawing/2014/main" id="{AD294676-A640-4ECD-90D3-4199EC697A05}"/>
              </a:ext>
            </a:extLst>
          </p:cNvPr>
          <p:cNvSpPr/>
          <p:nvPr/>
        </p:nvSpPr>
        <p:spPr>
          <a:xfrm>
            <a:off x="1066800" y="420474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35" name="Rectangle: Rounded Corners 34">
            <a:extLst>
              <a:ext uri="{FF2B5EF4-FFF2-40B4-BE49-F238E27FC236}">
                <a16:creationId xmlns:a16="http://schemas.microsoft.com/office/drawing/2014/main" id="{13C939E0-D347-44DC-B902-FD942812C2EB}"/>
              </a:ext>
            </a:extLst>
          </p:cNvPr>
          <p:cNvSpPr/>
          <p:nvPr/>
        </p:nvSpPr>
        <p:spPr>
          <a:xfrm>
            <a:off x="7138160" y="3348448"/>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36" name="Rectangle: Rounded Corners 35">
            <a:extLst>
              <a:ext uri="{FF2B5EF4-FFF2-40B4-BE49-F238E27FC236}">
                <a16:creationId xmlns:a16="http://schemas.microsoft.com/office/drawing/2014/main" id="{EB3ACEBA-26CC-471A-B213-431DC7E20C4E}"/>
              </a:ext>
            </a:extLst>
          </p:cNvPr>
          <p:cNvSpPr/>
          <p:nvPr/>
        </p:nvSpPr>
        <p:spPr>
          <a:xfrm>
            <a:off x="6271290" y="3385568"/>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7" name="Rectangle: Rounded Corners 36">
            <a:extLst>
              <a:ext uri="{FF2B5EF4-FFF2-40B4-BE49-F238E27FC236}">
                <a16:creationId xmlns:a16="http://schemas.microsoft.com/office/drawing/2014/main" id="{F3669470-1A7F-454F-BBAF-8678BE5F30E4}"/>
              </a:ext>
            </a:extLst>
          </p:cNvPr>
          <p:cNvSpPr/>
          <p:nvPr/>
        </p:nvSpPr>
        <p:spPr>
          <a:xfrm>
            <a:off x="5404420" y="3385568"/>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38" name="Rectangle: Rounded Corners 37">
            <a:extLst>
              <a:ext uri="{FF2B5EF4-FFF2-40B4-BE49-F238E27FC236}">
                <a16:creationId xmlns:a16="http://schemas.microsoft.com/office/drawing/2014/main" id="{53B621FF-7F79-40D4-BE0D-5C6089E512E4}"/>
              </a:ext>
            </a:extLst>
          </p:cNvPr>
          <p:cNvSpPr/>
          <p:nvPr/>
        </p:nvSpPr>
        <p:spPr>
          <a:xfrm>
            <a:off x="4537550" y="3385568"/>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39" name="Rectangle: Rounded Corners 38">
            <a:extLst>
              <a:ext uri="{FF2B5EF4-FFF2-40B4-BE49-F238E27FC236}">
                <a16:creationId xmlns:a16="http://schemas.microsoft.com/office/drawing/2014/main" id="{ECA181DF-8422-4672-88AF-67FE27007E54}"/>
              </a:ext>
            </a:extLst>
          </p:cNvPr>
          <p:cNvSpPr/>
          <p:nvPr/>
        </p:nvSpPr>
        <p:spPr>
          <a:xfrm>
            <a:off x="3670680" y="3385568"/>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0" name="Rectangle: Rounded Corners 39">
            <a:extLst>
              <a:ext uri="{FF2B5EF4-FFF2-40B4-BE49-F238E27FC236}">
                <a16:creationId xmlns:a16="http://schemas.microsoft.com/office/drawing/2014/main" id="{419766F3-8EEA-4BE6-AC9B-1305CDD91122}"/>
              </a:ext>
            </a:extLst>
          </p:cNvPr>
          <p:cNvSpPr/>
          <p:nvPr/>
        </p:nvSpPr>
        <p:spPr>
          <a:xfrm>
            <a:off x="2803810" y="3385568"/>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41" name="Rectangle: Rounded Corners 40">
            <a:extLst>
              <a:ext uri="{FF2B5EF4-FFF2-40B4-BE49-F238E27FC236}">
                <a16:creationId xmlns:a16="http://schemas.microsoft.com/office/drawing/2014/main" id="{40EC01F5-C58E-468D-B21B-BD21E18CFF37}"/>
              </a:ext>
            </a:extLst>
          </p:cNvPr>
          <p:cNvSpPr/>
          <p:nvPr/>
        </p:nvSpPr>
        <p:spPr>
          <a:xfrm>
            <a:off x="1936940" y="3385568"/>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42" name="Rectangle: Rounded Corners 41">
            <a:extLst>
              <a:ext uri="{FF2B5EF4-FFF2-40B4-BE49-F238E27FC236}">
                <a16:creationId xmlns:a16="http://schemas.microsoft.com/office/drawing/2014/main" id="{3B17004D-6E1B-400D-8CB9-AC78054231A0}"/>
              </a:ext>
            </a:extLst>
          </p:cNvPr>
          <p:cNvSpPr/>
          <p:nvPr/>
        </p:nvSpPr>
        <p:spPr>
          <a:xfrm>
            <a:off x="1070070" y="337386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3" name="Rectangle: Rounded Corners 42">
            <a:extLst>
              <a:ext uri="{FF2B5EF4-FFF2-40B4-BE49-F238E27FC236}">
                <a16:creationId xmlns:a16="http://schemas.microsoft.com/office/drawing/2014/main" id="{A827E85C-4722-4DF4-ADFD-467822991416}"/>
              </a:ext>
            </a:extLst>
          </p:cNvPr>
          <p:cNvSpPr/>
          <p:nvPr/>
        </p:nvSpPr>
        <p:spPr>
          <a:xfrm>
            <a:off x="1070070" y="92055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44" name="Rectangle: Rounded Corners 43">
            <a:extLst>
              <a:ext uri="{FF2B5EF4-FFF2-40B4-BE49-F238E27FC236}">
                <a16:creationId xmlns:a16="http://schemas.microsoft.com/office/drawing/2014/main" id="{75C60947-F900-47AC-9B1C-38D020F6AB42}"/>
              </a:ext>
            </a:extLst>
          </p:cNvPr>
          <p:cNvSpPr/>
          <p:nvPr/>
        </p:nvSpPr>
        <p:spPr>
          <a:xfrm>
            <a:off x="1068013" y="1739975"/>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45" name="Rectangle: Rounded Corners 44">
            <a:extLst>
              <a:ext uri="{FF2B5EF4-FFF2-40B4-BE49-F238E27FC236}">
                <a16:creationId xmlns:a16="http://schemas.microsoft.com/office/drawing/2014/main" id="{D2FF78E8-03BA-4336-98BC-4BE6E7B16890}"/>
              </a:ext>
            </a:extLst>
          </p:cNvPr>
          <p:cNvSpPr/>
          <p:nvPr/>
        </p:nvSpPr>
        <p:spPr>
          <a:xfrm>
            <a:off x="1070070" y="2549465"/>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46" name="Rectangle: Rounded Corners 45">
            <a:extLst>
              <a:ext uri="{FF2B5EF4-FFF2-40B4-BE49-F238E27FC236}">
                <a16:creationId xmlns:a16="http://schemas.microsoft.com/office/drawing/2014/main" id="{06D000C7-D42A-4B1D-89F1-229F69A4E1B4}"/>
              </a:ext>
            </a:extLst>
          </p:cNvPr>
          <p:cNvSpPr/>
          <p:nvPr/>
        </p:nvSpPr>
        <p:spPr>
          <a:xfrm>
            <a:off x="1936940" y="92803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8" name="Rectangle: Rounded Corners 47">
            <a:extLst>
              <a:ext uri="{FF2B5EF4-FFF2-40B4-BE49-F238E27FC236}">
                <a16:creationId xmlns:a16="http://schemas.microsoft.com/office/drawing/2014/main" id="{E6E82E03-5E3E-4712-B1F4-9978C78FBD37}"/>
              </a:ext>
            </a:extLst>
          </p:cNvPr>
          <p:cNvSpPr/>
          <p:nvPr/>
        </p:nvSpPr>
        <p:spPr>
          <a:xfrm>
            <a:off x="1936940" y="2566391"/>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49" name="Rectangle: Rounded Corners 48">
            <a:extLst>
              <a:ext uri="{FF2B5EF4-FFF2-40B4-BE49-F238E27FC236}">
                <a16:creationId xmlns:a16="http://schemas.microsoft.com/office/drawing/2014/main" id="{51BCE15C-7994-4149-B42F-D62313743567}"/>
              </a:ext>
            </a:extLst>
          </p:cNvPr>
          <p:cNvSpPr/>
          <p:nvPr/>
        </p:nvSpPr>
        <p:spPr>
          <a:xfrm>
            <a:off x="2803810" y="92803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50" name="Rectangle: Rounded Corners 49">
            <a:extLst>
              <a:ext uri="{FF2B5EF4-FFF2-40B4-BE49-F238E27FC236}">
                <a16:creationId xmlns:a16="http://schemas.microsoft.com/office/drawing/2014/main" id="{D65155F6-EF90-4ADA-8DC4-BFA55F722514}"/>
              </a:ext>
            </a:extLst>
          </p:cNvPr>
          <p:cNvSpPr/>
          <p:nvPr/>
        </p:nvSpPr>
        <p:spPr>
          <a:xfrm>
            <a:off x="3670680" y="928037"/>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51" name="Rectangle: Rounded Corners 50">
            <a:extLst>
              <a:ext uri="{FF2B5EF4-FFF2-40B4-BE49-F238E27FC236}">
                <a16:creationId xmlns:a16="http://schemas.microsoft.com/office/drawing/2014/main" id="{BE9EDEFC-5945-4737-AB05-A04A80671EF4}"/>
              </a:ext>
            </a:extLst>
          </p:cNvPr>
          <p:cNvSpPr/>
          <p:nvPr/>
        </p:nvSpPr>
        <p:spPr>
          <a:xfrm>
            <a:off x="4537550" y="92803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52" name="Rectangle: Rounded Corners 51">
            <a:extLst>
              <a:ext uri="{FF2B5EF4-FFF2-40B4-BE49-F238E27FC236}">
                <a16:creationId xmlns:a16="http://schemas.microsoft.com/office/drawing/2014/main" id="{8E1C6A47-7377-47DE-8D31-16B4FD9C5778}"/>
              </a:ext>
            </a:extLst>
          </p:cNvPr>
          <p:cNvSpPr/>
          <p:nvPr/>
        </p:nvSpPr>
        <p:spPr>
          <a:xfrm>
            <a:off x="5404420" y="928037"/>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3" name="Rectangle: Rounded Corners 52">
            <a:extLst>
              <a:ext uri="{FF2B5EF4-FFF2-40B4-BE49-F238E27FC236}">
                <a16:creationId xmlns:a16="http://schemas.microsoft.com/office/drawing/2014/main" id="{295E834C-AF8F-4134-B76E-6C8720702DE6}"/>
              </a:ext>
            </a:extLst>
          </p:cNvPr>
          <p:cNvSpPr/>
          <p:nvPr/>
        </p:nvSpPr>
        <p:spPr>
          <a:xfrm>
            <a:off x="6271290" y="928037"/>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54" name="Rectangle: Rounded Corners 53">
            <a:extLst>
              <a:ext uri="{FF2B5EF4-FFF2-40B4-BE49-F238E27FC236}">
                <a16:creationId xmlns:a16="http://schemas.microsoft.com/office/drawing/2014/main" id="{57EC3932-283F-4CF0-BDB0-58BDE9973077}"/>
              </a:ext>
            </a:extLst>
          </p:cNvPr>
          <p:cNvSpPr/>
          <p:nvPr/>
        </p:nvSpPr>
        <p:spPr>
          <a:xfrm>
            <a:off x="7138160" y="918757"/>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55" name="Rectangle: Rounded Corners 54">
            <a:extLst>
              <a:ext uri="{FF2B5EF4-FFF2-40B4-BE49-F238E27FC236}">
                <a16:creationId xmlns:a16="http://schemas.microsoft.com/office/drawing/2014/main" id="{7EB5D0E1-0FE6-4E2C-BA36-9B77AD3031D6}"/>
              </a:ext>
            </a:extLst>
          </p:cNvPr>
          <p:cNvSpPr/>
          <p:nvPr/>
        </p:nvSpPr>
        <p:spPr>
          <a:xfrm>
            <a:off x="7140213" y="1728654"/>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6" name="Rectangle: Rounded Corners 55">
            <a:extLst>
              <a:ext uri="{FF2B5EF4-FFF2-40B4-BE49-F238E27FC236}">
                <a16:creationId xmlns:a16="http://schemas.microsoft.com/office/drawing/2014/main" id="{01D3A6F2-36C5-499D-ABEF-BCBB7E0DD219}"/>
              </a:ext>
            </a:extLst>
          </p:cNvPr>
          <p:cNvSpPr/>
          <p:nvPr/>
        </p:nvSpPr>
        <p:spPr>
          <a:xfrm>
            <a:off x="7138160" y="253855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57" name="Rectangle: Rounded Corners 56">
            <a:extLst>
              <a:ext uri="{FF2B5EF4-FFF2-40B4-BE49-F238E27FC236}">
                <a16:creationId xmlns:a16="http://schemas.microsoft.com/office/drawing/2014/main" id="{79EE234F-DB41-4BFA-BCDC-602E63DB362F}"/>
              </a:ext>
            </a:extLst>
          </p:cNvPr>
          <p:cNvSpPr/>
          <p:nvPr/>
        </p:nvSpPr>
        <p:spPr>
          <a:xfrm>
            <a:off x="6271290" y="2566391"/>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 Card</a:t>
            </a:r>
          </a:p>
        </p:txBody>
      </p:sp>
      <p:sp>
        <p:nvSpPr>
          <p:cNvPr id="58" name="Rectangle: Rounded Corners 57">
            <a:extLst>
              <a:ext uri="{FF2B5EF4-FFF2-40B4-BE49-F238E27FC236}">
                <a16:creationId xmlns:a16="http://schemas.microsoft.com/office/drawing/2014/main" id="{5D10E2A3-A74A-44DD-9C1B-DBBF48DA3DBE}"/>
              </a:ext>
            </a:extLst>
          </p:cNvPr>
          <p:cNvSpPr/>
          <p:nvPr/>
        </p:nvSpPr>
        <p:spPr>
          <a:xfrm>
            <a:off x="5404420" y="256639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9" name="Rectangle: Rounded Corners 58">
            <a:extLst>
              <a:ext uri="{FF2B5EF4-FFF2-40B4-BE49-F238E27FC236}">
                <a16:creationId xmlns:a16="http://schemas.microsoft.com/office/drawing/2014/main" id="{551522D1-725B-4B14-91B4-2925A8D43646}"/>
              </a:ext>
            </a:extLst>
          </p:cNvPr>
          <p:cNvSpPr/>
          <p:nvPr/>
        </p:nvSpPr>
        <p:spPr>
          <a:xfrm>
            <a:off x="4537550" y="256639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60" name="Rectangle: Rounded Corners 59">
            <a:extLst>
              <a:ext uri="{FF2B5EF4-FFF2-40B4-BE49-F238E27FC236}">
                <a16:creationId xmlns:a16="http://schemas.microsoft.com/office/drawing/2014/main" id="{4B5EED7F-4953-47D2-894B-31BC70DB6C39}"/>
              </a:ext>
            </a:extLst>
          </p:cNvPr>
          <p:cNvSpPr/>
          <p:nvPr/>
        </p:nvSpPr>
        <p:spPr>
          <a:xfrm>
            <a:off x="3670680" y="2566391"/>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61" name="Rectangle: Rounded Corners 60">
            <a:extLst>
              <a:ext uri="{FF2B5EF4-FFF2-40B4-BE49-F238E27FC236}">
                <a16:creationId xmlns:a16="http://schemas.microsoft.com/office/drawing/2014/main" id="{CA0757B0-E25C-42D4-B280-7DE82273772B}"/>
              </a:ext>
            </a:extLst>
          </p:cNvPr>
          <p:cNvSpPr/>
          <p:nvPr/>
        </p:nvSpPr>
        <p:spPr>
          <a:xfrm>
            <a:off x="2803810" y="2566391"/>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0" name="Rectangle: Rounded Corners 69">
            <a:extLst>
              <a:ext uri="{FF2B5EF4-FFF2-40B4-BE49-F238E27FC236}">
                <a16:creationId xmlns:a16="http://schemas.microsoft.com/office/drawing/2014/main" id="{6010328B-4398-4756-8EF0-67760E79F4BE}"/>
              </a:ext>
            </a:extLst>
          </p:cNvPr>
          <p:cNvSpPr/>
          <p:nvPr/>
        </p:nvSpPr>
        <p:spPr>
          <a:xfrm>
            <a:off x="5392078" y="1747214"/>
            <a:ext cx="1603322"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BACK TO START</a:t>
            </a:r>
          </a:p>
        </p:txBody>
      </p:sp>
      <p:sp>
        <p:nvSpPr>
          <p:cNvPr id="71" name="Rectangle: Rounded Corners 70">
            <a:extLst>
              <a:ext uri="{FF2B5EF4-FFF2-40B4-BE49-F238E27FC236}">
                <a16:creationId xmlns:a16="http://schemas.microsoft.com/office/drawing/2014/main" id="{96BE9FF9-1DA4-4D97-A6E3-F93AFE2615A4}"/>
              </a:ext>
            </a:extLst>
          </p:cNvPr>
          <p:cNvSpPr/>
          <p:nvPr/>
        </p:nvSpPr>
        <p:spPr>
          <a:xfrm>
            <a:off x="4527265" y="1747214"/>
            <a:ext cx="720000" cy="720000"/>
          </a:xfrm>
          <a:prstGeom prst="roundRect">
            <a:avLst/>
          </a:prstGeom>
          <a:solidFill>
            <a:srgbClr val="007D8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Event Card</a:t>
            </a:r>
          </a:p>
        </p:txBody>
      </p:sp>
      <p:sp>
        <p:nvSpPr>
          <p:cNvPr id="72" name="Rectangle: Rounded Corners 71">
            <a:extLst>
              <a:ext uri="{FF2B5EF4-FFF2-40B4-BE49-F238E27FC236}">
                <a16:creationId xmlns:a16="http://schemas.microsoft.com/office/drawing/2014/main" id="{E07134F3-D1B4-49C5-932F-89135A67D2E4}"/>
              </a:ext>
            </a:extLst>
          </p:cNvPr>
          <p:cNvSpPr/>
          <p:nvPr/>
        </p:nvSpPr>
        <p:spPr>
          <a:xfrm>
            <a:off x="1932826" y="1747214"/>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3" name="Rectangle: Rounded Corners 72">
            <a:extLst>
              <a:ext uri="{FF2B5EF4-FFF2-40B4-BE49-F238E27FC236}">
                <a16:creationId xmlns:a16="http://schemas.microsoft.com/office/drawing/2014/main" id="{D13D8583-3C99-42E2-B2AE-A12087156626}"/>
              </a:ext>
            </a:extLst>
          </p:cNvPr>
          <p:cNvSpPr/>
          <p:nvPr/>
        </p:nvSpPr>
        <p:spPr>
          <a:xfrm>
            <a:off x="2797639" y="1747214"/>
            <a:ext cx="720000" cy="720000"/>
          </a:xfrm>
          <a:prstGeom prst="roundRect">
            <a:avLst/>
          </a:prstGeom>
          <a:solidFill>
            <a:srgbClr val="00B0B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Action</a:t>
            </a:r>
          </a:p>
          <a:p>
            <a:pPr algn="ctr"/>
            <a:r>
              <a:rPr lang="en-GB" sz="1200" dirty="0"/>
              <a:t>Card</a:t>
            </a:r>
          </a:p>
        </p:txBody>
      </p:sp>
      <p:sp>
        <p:nvSpPr>
          <p:cNvPr id="74" name="Rectangle: Rounded Corners 73">
            <a:extLst>
              <a:ext uri="{FF2B5EF4-FFF2-40B4-BE49-F238E27FC236}">
                <a16:creationId xmlns:a16="http://schemas.microsoft.com/office/drawing/2014/main" id="{7EF3650D-FDBF-48ED-836A-1C5C1E313944}"/>
              </a:ext>
            </a:extLst>
          </p:cNvPr>
          <p:cNvSpPr/>
          <p:nvPr/>
        </p:nvSpPr>
        <p:spPr>
          <a:xfrm>
            <a:off x="3662452" y="1747214"/>
            <a:ext cx="720000" cy="720000"/>
          </a:xfrm>
          <a:prstGeom prst="roundRect">
            <a:avLst/>
          </a:prstGeom>
          <a:solidFill>
            <a:srgbClr val="009F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49" name="Arrow: Down 148">
            <a:extLst>
              <a:ext uri="{FF2B5EF4-FFF2-40B4-BE49-F238E27FC236}">
                <a16:creationId xmlns:a16="http://schemas.microsoft.com/office/drawing/2014/main" id="{1C0B75CD-6135-4444-8258-FAFFE82ECE31}"/>
              </a:ext>
            </a:extLst>
          </p:cNvPr>
          <p:cNvSpPr/>
          <p:nvPr/>
        </p:nvSpPr>
        <p:spPr>
          <a:xfrm rot="5400000">
            <a:off x="6878333"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Arrow: Down 149">
            <a:extLst>
              <a:ext uri="{FF2B5EF4-FFF2-40B4-BE49-F238E27FC236}">
                <a16:creationId xmlns:a16="http://schemas.microsoft.com/office/drawing/2014/main" id="{7090FA38-33F5-45E0-93D1-98B303472F2C}"/>
              </a:ext>
            </a:extLst>
          </p:cNvPr>
          <p:cNvSpPr/>
          <p:nvPr/>
        </p:nvSpPr>
        <p:spPr>
          <a:xfrm rot="5400000">
            <a:off x="6080272"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Arrow: Down 151">
            <a:extLst>
              <a:ext uri="{FF2B5EF4-FFF2-40B4-BE49-F238E27FC236}">
                <a16:creationId xmlns:a16="http://schemas.microsoft.com/office/drawing/2014/main" id="{F8680DC7-E6A2-4EA6-A9B6-3193033AFAB2}"/>
              </a:ext>
            </a:extLst>
          </p:cNvPr>
          <p:cNvSpPr/>
          <p:nvPr/>
        </p:nvSpPr>
        <p:spPr>
          <a:xfrm rot="5400000">
            <a:off x="3509678"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Arrow: Down 152">
            <a:extLst>
              <a:ext uri="{FF2B5EF4-FFF2-40B4-BE49-F238E27FC236}">
                <a16:creationId xmlns:a16="http://schemas.microsoft.com/office/drawing/2014/main" id="{D7B4D006-F00C-486D-BDA7-517885EF49F3}"/>
              </a:ext>
            </a:extLst>
          </p:cNvPr>
          <p:cNvSpPr/>
          <p:nvPr/>
        </p:nvSpPr>
        <p:spPr>
          <a:xfrm rot="5400000">
            <a:off x="2634968"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Arrow: Down 153">
            <a:extLst>
              <a:ext uri="{FF2B5EF4-FFF2-40B4-BE49-F238E27FC236}">
                <a16:creationId xmlns:a16="http://schemas.microsoft.com/office/drawing/2014/main" id="{C9C037F8-F60C-4D94-BD34-CB1DDBECFAB5}"/>
              </a:ext>
            </a:extLst>
          </p:cNvPr>
          <p:cNvSpPr/>
          <p:nvPr/>
        </p:nvSpPr>
        <p:spPr>
          <a:xfrm rot="5400000">
            <a:off x="1758198"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Arrow: Down 156">
            <a:extLst>
              <a:ext uri="{FF2B5EF4-FFF2-40B4-BE49-F238E27FC236}">
                <a16:creationId xmlns:a16="http://schemas.microsoft.com/office/drawing/2014/main" id="{D428CA72-133A-434E-9078-C7738DA871B5}"/>
              </a:ext>
            </a:extLst>
          </p:cNvPr>
          <p:cNvSpPr/>
          <p:nvPr/>
        </p:nvSpPr>
        <p:spPr>
          <a:xfrm rot="5400000">
            <a:off x="1758198"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Arrow: Down 157">
            <a:extLst>
              <a:ext uri="{FF2B5EF4-FFF2-40B4-BE49-F238E27FC236}">
                <a16:creationId xmlns:a16="http://schemas.microsoft.com/office/drawing/2014/main" id="{A9BD4672-119B-426E-AE7C-F2A57666388C}"/>
              </a:ext>
            </a:extLst>
          </p:cNvPr>
          <p:cNvSpPr/>
          <p:nvPr/>
        </p:nvSpPr>
        <p:spPr>
          <a:xfrm rot="5400000">
            <a:off x="2634968"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Arrow: Down 158">
            <a:extLst>
              <a:ext uri="{FF2B5EF4-FFF2-40B4-BE49-F238E27FC236}">
                <a16:creationId xmlns:a16="http://schemas.microsoft.com/office/drawing/2014/main" id="{973C1ACC-B240-4DF2-8881-2E51D36AA375}"/>
              </a:ext>
            </a:extLst>
          </p:cNvPr>
          <p:cNvSpPr/>
          <p:nvPr/>
        </p:nvSpPr>
        <p:spPr>
          <a:xfrm rot="5400000">
            <a:off x="3509678"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Arrow: Down 159">
            <a:extLst>
              <a:ext uri="{FF2B5EF4-FFF2-40B4-BE49-F238E27FC236}">
                <a16:creationId xmlns:a16="http://schemas.microsoft.com/office/drawing/2014/main" id="{7DB9FE23-C9AC-4DBF-8C8C-6911CE007B7E}"/>
              </a:ext>
            </a:extLst>
          </p:cNvPr>
          <p:cNvSpPr/>
          <p:nvPr/>
        </p:nvSpPr>
        <p:spPr>
          <a:xfrm rot="5400000">
            <a:off x="4342612"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Arrow: Down 160">
            <a:extLst>
              <a:ext uri="{FF2B5EF4-FFF2-40B4-BE49-F238E27FC236}">
                <a16:creationId xmlns:a16="http://schemas.microsoft.com/office/drawing/2014/main" id="{92A431CF-D378-45CF-98EF-0FCC44353C1C}"/>
              </a:ext>
            </a:extLst>
          </p:cNvPr>
          <p:cNvSpPr/>
          <p:nvPr/>
        </p:nvSpPr>
        <p:spPr>
          <a:xfrm rot="5400000">
            <a:off x="5204105"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Arrow: Down 161">
            <a:extLst>
              <a:ext uri="{FF2B5EF4-FFF2-40B4-BE49-F238E27FC236}">
                <a16:creationId xmlns:a16="http://schemas.microsoft.com/office/drawing/2014/main" id="{10BCEAB7-BDD0-40EE-A66E-681AFC670374}"/>
              </a:ext>
            </a:extLst>
          </p:cNvPr>
          <p:cNvSpPr/>
          <p:nvPr/>
        </p:nvSpPr>
        <p:spPr>
          <a:xfrm rot="5400000">
            <a:off x="6080272"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Arrow: Down 162">
            <a:extLst>
              <a:ext uri="{FF2B5EF4-FFF2-40B4-BE49-F238E27FC236}">
                <a16:creationId xmlns:a16="http://schemas.microsoft.com/office/drawing/2014/main" id="{1E536F57-1122-442E-A313-A4CFF9FBB0BF}"/>
              </a:ext>
            </a:extLst>
          </p:cNvPr>
          <p:cNvSpPr/>
          <p:nvPr/>
        </p:nvSpPr>
        <p:spPr>
          <a:xfrm rot="5400000">
            <a:off x="6929132" y="3546927"/>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Arrow: Down 163">
            <a:extLst>
              <a:ext uri="{FF2B5EF4-FFF2-40B4-BE49-F238E27FC236}">
                <a16:creationId xmlns:a16="http://schemas.microsoft.com/office/drawing/2014/main" id="{B37E497D-5E91-4E01-AB3B-6174F123F597}"/>
              </a:ext>
            </a:extLst>
          </p:cNvPr>
          <p:cNvSpPr/>
          <p:nvPr/>
        </p:nvSpPr>
        <p:spPr>
          <a:xfrm rot="5400000">
            <a:off x="7837059" y="353604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Arrow: Down 164">
            <a:extLst>
              <a:ext uri="{FF2B5EF4-FFF2-40B4-BE49-F238E27FC236}">
                <a16:creationId xmlns:a16="http://schemas.microsoft.com/office/drawing/2014/main" id="{6806D678-A18F-4655-AF61-9EFE04467A0A}"/>
              </a:ext>
            </a:extLst>
          </p:cNvPr>
          <p:cNvSpPr/>
          <p:nvPr/>
        </p:nvSpPr>
        <p:spPr>
          <a:xfrm rot="5400000">
            <a:off x="6936389"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Arrow: Down 165">
            <a:extLst>
              <a:ext uri="{FF2B5EF4-FFF2-40B4-BE49-F238E27FC236}">
                <a16:creationId xmlns:a16="http://schemas.microsoft.com/office/drawing/2014/main" id="{81842211-205B-4338-817C-4433A9F62B8D}"/>
              </a:ext>
            </a:extLst>
          </p:cNvPr>
          <p:cNvSpPr/>
          <p:nvPr/>
        </p:nvSpPr>
        <p:spPr>
          <a:xfrm rot="5400000">
            <a:off x="6080272"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Arrow: Down 166">
            <a:extLst>
              <a:ext uri="{FF2B5EF4-FFF2-40B4-BE49-F238E27FC236}">
                <a16:creationId xmlns:a16="http://schemas.microsoft.com/office/drawing/2014/main" id="{EFA56D52-DFAE-44BF-B489-AD69A2758FCB}"/>
              </a:ext>
            </a:extLst>
          </p:cNvPr>
          <p:cNvSpPr/>
          <p:nvPr/>
        </p:nvSpPr>
        <p:spPr>
          <a:xfrm rot="5400000">
            <a:off x="5215393"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Arrow: Down 167">
            <a:extLst>
              <a:ext uri="{FF2B5EF4-FFF2-40B4-BE49-F238E27FC236}">
                <a16:creationId xmlns:a16="http://schemas.microsoft.com/office/drawing/2014/main" id="{1C63F5F1-DC42-4DAB-8BFC-98CE44D2BA31}"/>
              </a:ext>
            </a:extLst>
          </p:cNvPr>
          <p:cNvSpPr/>
          <p:nvPr/>
        </p:nvSpPr>
        <p:spPr>
          <a:xfrm rot="5400000">
            <a:off x="4371364"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Arrow: Down 168">
            <a:extLst>
              <a:ext uri="{FF2B5EF4-FFF2-40B4-BE49-F238E27FC236}">
                <a16:creationId xmlns:a16="http://schemas.microsoft.com/office/drawing/2014/main" id="{E7927A70-FB70-4862-84C4-C915C7DDED92}"/>
              </a:ext>
            </a:extLst>
          </p:cNvPr>
          <p:cNvSpPr/>
          <p:nvPr/>
        </p:nvSpPr>
        <p:spPr>
          <a:xfrm rot="5400000">
            <a:off x="3509678"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Arrow: Down 169">
            <a:extLst>
              <a:ext uri="{FF2B5EF4-FFF2-40B4-BE49-F238E27FC236}">
                <a16:creationId xmlns:a16="http://schemas.microsoft.com/office/drawing/2014/main" id="{34C796DD-3F3D-42A2-ADBA-3F43705CC131}"/>
              </a:ext>
            </a:extLst>
          </p:cNvPr>
          <p:cNvSpPr/>
          <p:nvPr/>
        </p:nvSpPr>
        <p:spPr>
          <a:xfrm rot="5400000">
            <a:off x="2634968" y="2722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Arrow: Down 171">
            <a:extLst>
              <a:ext uri="{FF2B5EF4-FFF2-40B4-BE49-F238E27FC236}">
                <a16:creationId xmlns:a16="http://schemas.microsoft.com/office/drawing/2014/main" id="{218F2800-C09D-462F-8A35-1AC758210923}"/>
              </a:ext>
            </a:extLst>
          </p:cNvPr>
          <p:cNvSpPr/>
          <p:nvPr/>
        </p:nvSpPr>
        <p:spPr>
          <a:xfrm rot="5400000">
            <a:off x="847591"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Arrow: Down 172">
            <a:extLst>
              <a:ext uri="{FF2B5EF4-FFF2-40B4-BE49-F238E27FC236}">
                <a16:creationId xmlns:a16="http://schemas.microsoft.com/office/drawing/2014/main" id="{444CC3AD-634B-4F58-9ED8-61C664ED8E81}"/>
              </a:ext>
            </a:extLst>
          </p:cNvPr>
          <p:cNvSpPr/>
          <p:nvPr/>
        </p:nvSpPr>
        <p:spPr>
          <a:xfrm rot="10800000">
            <a:off x="474622" y="392877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Arrow: Down 173">
            <a:extLst>
              <a:ext uri="{FF2B5EF4-FFF2-40B4-BE49-F238E27FC236}">
                <a16:creationId xmlns:a16="http://schemas.microsoft.com/office/drawing/2014/main" id="{0E2675D9-DAE6-4A38-975A-CF5BFC498831}"/>
              </a:ext>
            </a:extLst>
          </p:cNvPr>
          <p:cNvSpPr/>
          <p:nvPr/>
        </p:nvSpPr>
        <p:spPr>
          <a:xfrm rot="10800000">
            <a:off x="474621" y="31184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Arrow: Down 174">
            <a:extLst>
              <a:ext uri="{FF2B5EF4-FFF2-40B4-BE49-F238E27FC236}">
                <a16:creationId xmlns:a16="http://schemas.microsoft.com/office/drawing/2014/main" id="{0E48F433-9954-46C5-A38D-CB7EC4E39E58}"/>
              </a:ext>
            </a:extLst>
          </p:cNvPr>
          <p:cNvSpPr/>
          <p:nvPr/>
        </p:nvSpPr>
        <p:spPr>
          <a:xfrm rot="10800000">
            <a:off x="474621" y="2320494"/>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Arrow: Down 175">
            <a:extLst>
              <a:ext uri="{FF2B5EF4-FFF2-40B4-BE49-F238E27FC236}">
                <a16:creationId xmlns:a16="http://schemas.microsoft.com/office/drawing/2014/main" id="{4CD66FA4-D541-4C8B-ABAF-010FC9856EA8}"/>
              </a:ext>
            </a:extLst>
          </p:cNvPr>
          <p:cNvSpPr/>
          <p:nvPr/>
        </p:nvSpPr>
        <p:spPr>
          <a:xfrm rot="10800000">
            <a:off x="474621" y="150053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Arrow: Down 176">
            <a:extLst>
              <a:ext uri="{FF2B5EF4-FFF2-40B4-BE49-F238E27FC236}">
                <a16:creationId xmlns:a16="http://schemas.microsoft.com/office/drawing/2014/main" id="{ADD4F90A-15BC-4873-A458-988A5D7EB2E7}"/>
              </a:ext>
            </a:extLst>
          </p:cNvPr>
          <p:cNvSpPr/>
          <p:nvPr/>
        </p:nvSpPr>
        <p:spPr>
          <a:xfrm rot="10800000">
            <a:off x="474622" y="673590"/>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Arrow: Down 177">
            <a:extLst>
              <a:ext uri="{FF2B5EF4-FFF2-40B4-BE49-F238E27FC236}">
                <a16:creationId xmlns:a16="http://schemas.microsoft.com/office/drawing/2014/main" id="{34FC9DC7-2D62-4A2D-994E-6B4DF0C0E06A}"/>
              </a:ext>
            </a:extLst>
          </p:cNvPr>
          <p:cNvSpPr/>
          <p:nvPr/>
        </p:nvSpPr>
        <p:spPr>
          <a:xfrm rot="10800000">
            <a:off x="1358955" y="3147459"/>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9" name="Arrow: Down 178">
            <a:extLst>
              <a:ext uri="{FF2B5EF4-FFF2-40B4-BE49-F238E27FC236}">
                <a16:creationId xmlns:a16="http://schemas.microsoft.com/office/drawing/2014/main" id="{20B56470-2942-4497-B4D5-86163E36B3ED}"/>
              </a:ext>
            </a:extLst>
          </p:cNvPr>
          <p:cNvSpPr/>
          <p:nvPr/>
        </p:nvSpPr>
        <p:spPr>
          <a:xfrm rot="10800000">
            <a:off x="1351442" y="2320494"/>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0" name="Arrow: Down 179">
            <a:extLst>
              <a:ext uri="{FF2B5EF4-FFF2-40B4-BE49-F238E27FC236}">
                <a16:creationId xmlns:a16="http://schemas.microsoft.com/office/drawing/2014/main" id="{06D2F0B6-E5AB-4C5A-BB97-9DFF66C46E78}"/>
              </a:ext>
            </a:extLst>
          </p:cNvPr>
          <p:cNvSpPr/>
          <p:nvPr/>
        </p:nvSpPr>
        <p:spPr>
          <a:xfrm rot="10800000">
            <a:off x="1374221" y="1529558"/>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1" name="Arrow: Down 180">
            <a:extLst>
              <a:ext uri="{FF2B5EF4-FFF2-40B4-BE49-F238E27FC236}">
                <a16:creationId xmlns:a16="http://schemas.microsoft.com/office/drawing/2014/main" id="{E44DFCE7-DBE6-454F-B485-C0A4C92B6CBA}"/>
              </a:ext>
            </a:extLst>
          </p:cNvPr>
          <p:cNvSpPr/>
          <p:nvPr/>
        </p:nvSpPr>
        <p:spPr>
          <a:xfrm rot="16200000" flipH="1">
            <a:off x="938326"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2" name="Arrow: Down 181">
            <a:extLst>
              <a:ext uri="{FF2B5EF4-FFF2-40B4-BE49-F238E27FC236}">
                <a16:creationId xmlns:a16="http://schemas.microsoft.com/office/drawing/2014/main" id="{2FF87085-A6D8-4D31-AC82-E5A9D8062373}"/>
              </a:ext>
            </a:extLst>
          </p:cNvPr>
          <p:cNvSpPr/>
          <p:nvPr/>
        </p:nvSpPr>
        <p:spPr>
          <a:xfrm rot="16200000" flipH="1">
            <a:off x="1819883"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Arrow: Down 182">
            <a:extLst>
              <a:ext uri="{FF2B5EF4-FFF2-40B4-BE49-F238E27FC236}">
                <a16:creationId xmlns:a16="http://schemas.microsoft.com/office/drawing/2014/main" id="{34B831E7-6E82-4094-ACCB-8EA32205765C}"/>
              </a:ext>
            </a:extLst>
          </p:cNvPr>
          <p:cNvSpPr/>
          <p:nvPr/>
        </p:nvSpPr>
        <p:spPr>
          <a:xfrm rot="16200000" flipH="1">
            <a:off x="2685767"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 name="Arrow: Down 183">
            <a:extLst>
              <a:ext uri="{FF2B5EF4-FFF2-40B4-BE49-F238E27FC236}">
                <a16:creationId xmlns:a16="http://schemas.microsoft.com/office/drawing/2014/main" id="{43D3986F-3FFB-4040-B605-A8C54294B382}"/>
              </a:ext>
            </a:extLst>
          </p:cNvPr>
          <p:cNvSpPr/>
          <p:nvPr/>
        </p:nvSpPr>
        <p:spPr>
          <a:xfrm rot="16200000" flipH="1">
            <a:off x="3509678"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Arrow: Down 184">
            <a:extLst>
              <a:ext uri="{FF2B5EF4-FFF2-40B4-BE49-F238E27FC236}">
                <a16:creationId xmlns:a16="http://schemas.microsoft.com/office/drawing/2014/main" id="{FC4EE862-C229-4B02-A2BA-1B0520F6BA33}"/>
              </a:ext>
            </a:extLst>
          </p:cNvPr>
          <p:cNvSpPr/>
          <p:nvPr/>
        </p:nvSpPr>
        <p:spPr>
          <a:xfrm rot="16200000" flipH="1">
            <a:off x="4382482"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Arrow: Down 185">
            <a:extLst>
              <a:ext uri="{FF2B5EF4-FFF2-40B4-BE49-F238E27FC236}">
                <a16:creationId xmlns:a16="http://schemas.microsoft.com/office/drawing/2014/main" id="{F88825A9-6490-4DAE-B088-941CEF71F212}"/>
              </a:ext>
            </a:extLst>
          </p:cNvPr>
          <p:cNvSpPr/>
          <p:nvPr/>
        </p:nvSpPr>
        <p:spPr>
          <a:xfrm rot="16200000" flipH="1">
            <a:off x="5251678"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Arrow: Down 186">
            <a:extLst>
              <a:ext uri="{FF2B5EF4-FFF2-40B4-BE49-F238E27FC236}">
                <a16:creationId xmlns:a16="http://schemas.microsoft.com/office/drawing/2014/main" id="{2CA7064A-7F26-4F89-AB33-2E7C11143075}"/>
              </a:ext>
            </a:extLst>
          </p:cNvPr>
          <p:cNvSpPr/>
          <p:nvPr/>
        </p:nvSpPr>
        <p:spPr>
          <a:xfrm rot="16200000" flipH="1">
            <a:off x="6123815"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Arrow: Down 187">
            <a:extLst>
              <a:ext uri="{FF2B5EF4-FFF2-40B4-BE49-F238E27FC236}">
                <a16:creationId xmlns:a16="http://schemas.microsoft.com/office/drawing/2014/main" id="{51134B23-9C6F-478C-8EAF-3A23686E7DAE}"/>
              </a:ext>
            </a:extLst>
          </p:cNvPr>
          <p:cNvSpPr/>
          <p:nvPr/>
        </p:nvSpPr>
        <p:spPr>
          <a:xfrm rot="16200000" flipH="1">
            <a:off x="7007876"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Arrow: Down 188">
            <a:extLst>
              <a:ext uri="{FF2B5EF4-FFF2-40B4-BE49-F238E27FC236}">
                <a16:creationId xmlns:a16="http://schemas.microsoft.com/office/drawing/2014/main" id="{BDBF8BB6-5AAE-41F8-A26E-5B533AABE14C}"/>
              </a:ext>
            </a:extLst>
          </p:cNvPr>
          <p:cNvSpPr/>
          <p:nvPr/>
        </p:nvSpPr>
        <p:spPr>
          <a:xfrm rot="16200000" flipH="1">
            <a:off x="7916447" y="317926"/>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0" name="Arrow: Down 189">
            <a:extLst>
              <a:ext uri="{FF2B5EF4-FFF2-40B4-BE49-F238E27FC236}">
                <a16:creationId xmlns:a16="http://schemas.microsoft.com/office/drawing/2014/main" id="{24B8CC19-07C0-4D61-97F1-94F5C8E88B32}"/>
              </a:ext>
            </a:extLst>
          </p:cNvPr>
          <p:cNvSpPr/>
          <p:nvPr/>
        </p:nvSpPr>
        <p:spPr>
          <a:xfrm rot="16200000" flipH="1">
            <a:off x="1819883"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Arrow: Down 190">
            <a:extLst>
              <a:ext uri="{FF2B5EF4-FFF2-40B4-BE49-F238E27FC236}">
                <a16:creationId xmlns:a16="http://schemas.microsoft.com/office/drawing/2014/main" id="{CBC2CA4D-24F6-43A2-8E7E-3377CFF989D6}"/>
              </a:ext>
            </a:extLst>
          </p:cNvPr>
          <p:cNvSpPr/>
          <p:nvPr/>
        </p:nvSpPr>
        <p:spPr>
          <a:xfrm rot="16200000" flipH="1">
            <a:off x="2685767"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2" name="Arrow: Down 191">
            <a:extLst>
              <a:ext uri="{FF2B5EF4-FFF2-40B4-BE49-F238E27FC236}">
                <a16:creationId xmlns:a16="http://schemas.microsoft.com/office/drawing/2014/main" id="{B78E4A3E-5CB7-4923-AE2C-F31D9B329170}"/>
              </a:ext>
            </a:extLst>
          </p:cNvPr>
          <p:cNvSpPr/>
          <p:nvPr/>
        </p:nvSpPr>
        <p:spPr>
          <a:xfrm rot="16200000" flipH="1">
            <a:off x="2685767" y="191304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Arrow: Down 192">
            <a:extLst>
              <a:ext uri="{FF2B5EF4-FFF2-40B4-BE49-F238E27FC236}">
                <a16:creationId xmlns:a16="http://schemas.microsoft.com/office/drawing/2014/main" id="{FA04C555-0D42-4114-ACF4-114B9519ACB5}"/>
              </a:ext>
            </a:extLst>
          </p:cNvPr>
          <p:cNvSpPr/>
          <p:nvPr/>
        </p:nvSpPr>
        <p:spPr>
          <a:xfrm rot="16200000" flipH="1">
            <a:off x="3509678"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Arrow: Down 193">
            <a:extLst>
              <a:ext uri="{FF2B5EF4-FFF2-40B4-BE49-F238E27FC236}">
                <a16:creationId xmlns:a16="http://schemas.microsoft.com/office/drawing/2014/main" id="{E4C0DA06-F4F6-40F6-BBD8-E005C81403EB}"/>
              </a:ext>
            </a:extLst>
          </p:cNvPr>
          <p:cNvSpPr/>
          <p:nvPr/>
        </p:nvSpPr>
        <p:spPr>
          <a:xfrm rot="16200000" flipH="1">
            <a:off x="4396822"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Arrow: Down 194">
            <a:extLst>
              <a:ext uri="{FF2B5EF4-FFF2-40B4-BE49-F238E27FC236}">
                <a16:creationId xmlns:a16="http://schemas.microsoft.com/office/drawing/2014/main" id="{68D4A2F2-4915-47C7-90C4-E4E5B9945DD6}"/>
              </a:ext>
            </a:extLst>
          </p:cNvPr>
          <p:cNvSpPr/>
          <p:nvPr/>
        </p:nvSpPr>
        <p:spPr>
          <a:xfrm rot="16200000" flipH="1">
            <a:off x="5251678"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6" name="Arrow: Down 195">
            <a:extLst>
              <a:ext uri="{FF2B5EF4-FFF2-40B4-BE49-F238E27FC236}">
                <a16:creationId xmlns:a16="http://schemas.microsoft.com/office/drawing/2014/main" id="{6B69B6C9-784E-4640-806F-B5B9F19F2A29}"/>
              </a:ext>
            </a:extLst>
          </p:cNvPr>
          <p:cNvSpPr/>
          <p:nvPr/>
        </p:nvSpPr>
        <p:spPr>
          <a:xfrm rot="16200000" flipH="1">
            <a:off x="6118587"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7" name="Arrow: Down 196">
            <a:extLst>
              <a:ext uri="{FF2B5EF4-FFF2-40B4-BE49-F238E27FC236}">
                <a16:creationId xmlns:a16="http://schemas.microsoft.com/office/drawing/2014/main" id="{C7EEBF1B-56EB-4AD3-9E69-61D3A6576C58}"/>
              </a:ext>
            </a:extLst>
          </p:cNvPr>
          <p:cNvSpPr/>
          <p:nvPr/>
        </p:nvSpPr>
        <p:spPr>
          <a:xfrm rot="16200000" flipH="1">
            <a:off x="7002608" y="109362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8" name="Arrow: Down 197">
            <a:extLst>
              <a:ext uri="{FF2B5EF4-FFF2-40B4-BE49-F238E27FC236}">
                <a16:creationId xmlns:a16="http://schemas.microsoft.com/office/drawing/2014/main" id="{D6EA1CA4-28D8-42DD-A6D6-698D6A2B1E2D}"/>
              </a:ext>
            </a:extLst>
          </p:cNvPr>
          <p:cNvSpPr/>
          <p:nvPr/>
        </p:nvSpPr>
        <p:spPr>
          <a:xfrm rot="16200000" flipH="1">
            <a:off x="3509678" y="191304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9" name="Arrow: Down 198">
            <a:extLst>
              <a:ext uri="{FF2B5EF4-FFF2-40B4-BE49-F238E27FC236}">
                <a16:creationId xmlns:a16="http://schemas.microsoft.com/office/drawing/2014/main" id="{AB1400A4-523D-4A26-98FA-2DA941A048B4}"/>
              </a:ext>
            </a:extLst>
          </p:cNvPr>
          <p:cNvSpPr/>
          <p:nvPr/>
        </p:nvSpPr>
        <p:spPr>
          <a:xfrm rot="16200000" flipH="1">
            <a:off x="4416777" y="191304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0" name="Arrow: Down 199">
            <a:extLst>
              <a:ext uri="{FF2B5EF4-FFF2-40B4-BE49-F238E27FC236}">
                <a16:creationId xmlns:a16="http://schemas.microsoft.com/office/drawing/2014/main" id="{52E60BB3-6461-4A37-8EC1-B5E255548A3E}"/>
              </a:ext>
            </a:extLst>
          </p:cNvPr>
          <p:cNvSpPr/>
          <p:nvPr/>
        </p:nvSpPr>
        <p:spPr>
          <a:xfrm rot="10800000" flipV="1">
            <a:off x="8276447" y="731822"/>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Arrow: Down 200">
            <a:extLst>
              <a:ext uri="{FF2B5EF4-FFF2-40B4-BE49-F238E27FC236}">
                <a16:creationId xmlns:a16="http://schemas.microsoft.com/office/drawing/2014/main" id="{330582B7-67EF-418C-B1DB-892F5D4B128C}"/>
              </a:ext>
            </a:extLst>
          </p:cNvPr>
          <p:cNvSpPr/>
          <p:nvPr/>
        </p:nvSpPr>
        <p:spPr>
          <a:xfrm rot="10800000" flipV="1">
            <a:off x="8276447" y="151550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2" name="Arrow: Down 201">
            <a:extLst>
              <a:ext uri="{FF2B5EF4-FFF2-40B4-BE49-F238E27FC236}">
                <a16:creationId xmlns:a16="http://schemas.microsoft.com/office/drawing/2014/main" id="{DABD9695-40F8-434E-A00D-48E1823056D5}"/>
              </a:ext>
            </a:extLst>
          </p:cNvPr>
          <p:cNvSpPr/>
          <p:nvPr/>
        </p:nvSpPr>
        <p:spPr>
          <a:xfrm rot="10800000" flipV="1">
            <a:off x="8276447" y="2335008"/>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3" name="Arrow: Down 202">
            <a:extLst>
              <a:ext uri="{FF2B5EF4-FFF2-40B4-BE49-F238E27FC236}">
                <a16:creationId xmlns:a16="http://schemas.microsoft.com/office/drawing/2014/main" id="{8EDB0491-D6A9-4DD0-BFD8-EADB1680C322}"/>
              </a:ext>
            </a:extLst>
          </p:cNvPr>
          <p:cNvSpPr/>
          <p:nvPr/>
        </p:nvSpPr>
        <p:spPr>
          <a:xfrm rot="10800000" flipV="1">
            <a:off x="7410949" y="1556650"/>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4" name="Arrow: Down 203">
            <a:extLst>
              <a:ext uri="{FF2B5EF4-FFF2-40B4-BE49-F238E27FC236}">
                <a16:creationId xmlns:a16="http://schemas.microsoft.com/office/drawing/2014/main" id="{520BB08C-11FA-487D-9CB8-31F04C059097}"/>
              </a:ext>
            </a:extLst>
          </p:cNvPr>
          <p:cNvSpPr/>
          <p:nvPr/>
        </p:nvSpPr>
        <p:spPr>
          <a:xfrm rot="10800000" flipV="1">
            <a:off x="7410949" y="2335008"/>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5" name="Arrow: Down 204">
            <a:extLst>
              <a:ext uri="{FF2B5EF4-FFF2-40B4-BE49-F238E27FC236}">
                <a16:creationId xmlns:a16="http://schemas.microsoft.com/office/drawing/2014/main" id="{776ADFC4-A0CC-4859-A232-94EFC35F332A}"/>
              </a:ext>
            </a:extLst>
          </p:cNvPr>
          <p:cNvSpPr/>
          <p:nvPr/>
        </p:nvSpPr>
        <p:spPr>
          <a:xfrm rot="16200000" flipH="1">
            <a:off x="5251678" y="1913041"/>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6" name="Arrow: Down 205">
            <a:extLst>
              <a:ext uri="{FF2B5EF4-FFF2-40B4-BE49-F238E27FC236}">
                <a16:creationId xmlns:a16="http://schemas.microsoft.com/office/drawing/2014/main" id="{0CCBC18C-CD8E-450F-BFBF-1DDC3EDBE8D2}"/>
              </a:ext>
            </a:extLst>
          </p:cNvPr>
          <p:cNvSpPr/>
          <p:nvPr/>
        </p:nvSpPr>
        <p:spPr>
          <a:xfrm rot="10800000">
            <a:off x="2214606" y="232049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Arrow: Down 116">
            <a:extLst>
              <a:ext uri="{FF2B5EF4-FFF2-40B4-BE49-F238E27FC236}">
                <a16:creationId xmlns:a16="http://schemas.microsoft.com/office/drawing/2014/main" id="{3F870DAA-0E51-4779-A3BF-63F0483716CA}"/>
              </a:ext>
            </a:extLst>
          </p:cNvPr>
          <p:cNvSpPr/>
          <p:nvPr/>
        </p:nvSpPr>
        <p:spPr>
          <a:xfrm rot="10800000" flipV="1">
            <a:off x="8276447" y="3183424"/>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Arrow: Down 117">
            <a:extLst>
              <a:ext uri="{FF2B5EF4-FFF2-40B4-BE49-F238E27FC236}">
                <a16:creationId xmlns:a16="http://schemas.microsoft.com/office/drawing/2014/main" id="{6BB9295A-BFC1-4EEE-BFF9-E0BAAC7D7D50}"/>
              </a:ext>
            </a:extLst>
          </p:cNvPr>
          <p:cNvSpPr/>
          <p:nvPr/>
        </p:nvSpPr>
        <p:spPr>
          <a:xfrm rot="5400000">
            <a:off x="5204105"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Arrow: Down 118">
            <a:extLst>
              <a:ext uri="{FF2B5EF4-FFF2-40B4-BE49-F238E27FC236}">
                <a16:creationId xmlns:a16="http://schemas.microsoft.com/office/drawing/2014/main" id="{51810BC0-08EB-40CF-A1A8-9E261204548E}"/>
              </a:ext>
            </a:extLst>
          </p:cNvPr>
          <p:cNvSpPr/>
          <p:nvPr/>
        </p:nvSpPr>
        <p:spPr>
          <a:xfrm rot="5400000">
            <a:off x="4342612" y="4377813"/>
            <a:ext cx="177158" cy="373869"/>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4549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876BE92D-0E7E-4710-929E-7A87A76D01F7}"/>
              </a:ext>
            </a:extLst>
          </p:cNvPr>
          <p:cNvSpPr txBox="1">
            <a:spLocks/>
          </p:cNvSpPr>
          <p:nvPr/>
        </p:nvSpPr>
        <p:spPr>
          <a:xfrm>
            <a:off x="358776" y="1203328"/>
            <a:ext cx="7578727" cy="3581398"/>
          </a:xfrm>
          <a:prstGeom prst="rect">
            <a:avLst/>
          </a:prstGeom>
          <a:solidFill>
            <a:srgbClr val="009FDF">
              <a:alpha val="10196"/>
            </a:srgbClr>
          </a:solidFill>
        </p:spPr>
        <p:txBody>
          <a:bodyPr lIns="72000" tIns="72000" rIns="72000" bIns="72000"/>
          <a:lstStyle>
            <a:lvl1pPr marL="0" indent="0" algn="l" defTabSz="685800" rtl="0" eaLnBrk="1" latinLnBrk="0" hangingPunct="1">
              <a:lnSpc>
                <a:spcPct val="110000"/>
              </a:lnSpc>
              <a:spcBef>
                <a:spcPts val="0"/>
              </a:spcBef>
              <a:buClr>
                <a:schemeClr val="tx2"/>
              </a:buClr>
              <a:buFont typeface="Arial" panose="020B0604020202020204" pitchFamily="34" charset="0"/>
              <a:buNone/>
              <a:defRPr sz="10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Clr>
                <a:schemeClr val="tx2"/>
              </a:buClr>
              <a:buFont typeface="Arial" panose="020B0604020202020204" pitchFamily="34" charset="0"/>
              <a:buChar char="•"/>
              <a:defRPr sz="100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800" b="1" dirty="0">
                <a:latin typeface="+mn-lt"/>
                <a:cs typeface="Calibri" panose="020F0502020204030204" pitchFamily="34" charset="0"/>
              </a:rPr>
              <a:t>Task: </a:t>
            </a:r>
            <a:r>
              <a:rPr lang="en-GB" sz="1800" dirty="0">
                <a:latin typeface="+mn-lt"/>
                <a:cs typeface="Calibri" panose="020F0502020204030204" pitchFamily="34" charset="0"/>
              </a:rPr>
              <a:t>Answer the following questions, use examples to support your points and explain why.</a:t>
            </a:r>
          </a:p>
          <a:p>
            <a:pPr marL="285750" indent="-285750">
              <a:buFont typeface="Arial" panose="020B0604020202020204" pitchFamily="34" charset="0"/>
              <a:buChar char="•"/>
            </a:pPr>
            <a:r>
              <a:rPr lang="en-GB" sz="1800" dirty="0">
                <a:latin typeface="+mn-lt"/>
                <a:cs typeface="Calibri" panose="020F0502020204030204" pitchFamily="34" charset="0"/>
              </a:rPr>
              <a:t>Which responses were good for the environment? Why?</a:t>
            </a:r>
          </a:p>
          <a:p>
            <a:pPr marL="285750" indent="-285750">
              <a:buFont typeface="Arial" panose="020B0604020202020204" pitchFamily="34" charset="0"/>
              <a:buChar char="•"/>
            </a:pPr>
            <a:r>
              <a:rPr lang="en-GB" sz="1800" dirty="0">
                <a:latin typeface="+mn-lt"/>
                <a:cs typeface="Calibri" panose="020F0502020204030204" pitchFamily="34" charset="0"/>
              </a:rPr>
              <a:t>Which responses had a high economic cost? Why?</a:t>
            </a:r>
          </a:p>
          <a:p>
            <a:pPr marL="285750" indent="-285750">
              <a:buFont typeface="Arial" panose="020B0604020202020204" pitchFamily="34" charset="0"/>
              <a:buChar char="•"/>
            </a:pPr>
            <a:r>
              <a:rPr lang="en-GB" sz="1800" dirty="0">
                <a:latin typeface="+mn-lt"/>
                <a:cs typeface="Calibri" panose="020F0502020204030204" pitchFamily="34" charset="0"/>
              </a:rPr>
              <a:t>Which responses seem to be the easiest to do? Why?</a:t>
            </a:r>
          </a:p>
          <a:p>
            <a:pPr marL="285750" indent="-285750">
              <a:buFont typeface="Arial" panose="020B0604020202020204" pitchFamily="34" charset="0"/>
              <a:buChar char="•"/>
            </a:pPr>
            <a:r>
              <a:rPr lang="en-GB" sz="1800" dirty="0">
                <a:latin typeface="+mn-lt"/>
                <a:cs typeface="Calibri" panose="020F0502020204030204" pitchFamily="34" charset="0"/>
              </a:rPr>
              <a:t>Which responses are the most effective against climate change? Why?</a:t>
            </a:r>
          </a:p>
          <a:p>
            <a:pPr marL="285750" indent="-285750">
              <a:buFont typeface="Arial" panose="020B0604020202020204" pitchFamily="34" charset="0"/>
              <a:buChar char="•"/>
            </a:pPr>
            <a:r>
              <a:rPr lang="en-GB" sz="1800" dirty="0">
                <a:latin typeface="+mn-lt"/>
                <a:cs typeface="Calibri" panose="020F0502020204030204" pitchFamily="34" charset="0"/>
              </a:rPr>
              <a:t>In your opinion, is it better to mitigate or adapt to climate change?</a:t>
            </a:r>
          </a:p>
          <a:p>
            <a:pPr marL="285750" indent="-285750">
              <a:buFont typeface="Arial" panose="020B0604020202020204" pitchFamily="34" charset="0"/>
              <a:buChar char="•"/>
            </a:pPr>
            <a:endParaRPr lang="en-GB" sz="1800" dirty="0">
              <a:latin typeface="+mn-lt"/>
              <a:cs typeface="Calibri" panose="020F0502020204030204" pitchFamily="34" charset="0"/>
            </a:endParaRPr>
          </a:p>
          <a:p>
            <a:r>
              <a:rPr lang="en-GB" sz="1800" b="1" dirty="0">
                <a:latin typeface="+mn-lt"/>
                <a:cs typeface="Calibri" panose="020F0502020204030204" pitchFamily="34" charset="0"/>
              </a:rPr>
              <a:t>Challenge:</a:t>
            </a:r>
            <a:r>
              <a:rPr lang="en-GB" sz="1800" dirty="0">
                <a:latin typeface="+mn-lt"/>
                <a:cs typeface="Calibri" panose="020F0502020204030204" pitchFamily="34" charset="0"/>
              </a:rPr>
              <a:t> Why is responding to climate change complex for governments?</a:t>
            </a:r>
          </a:p>
          <a:p>
            <a:endParaRPr lang="en-GB" sz="1800" dirty="0">
              <a:latin typeface="+mn-lt"/>
              <a:cs typeface="Calibri" panose="020F0502020204030204" pitchFamily="34" charset="0"/>
            </a:endParaRPr>
          </a:p>
        </p:txBody>
      </p:sp>
      <p:sp>
        <p:nvSpPr>
          <p:cNvPr id="2" name="Text Placeholder 1">
            <a:extLst>
              <a:ext uri="{FF2B5EF4-FFF2-40B4-BE49-F238E27FC236}">
                <a16:creationId xmlns:a16="http://schemas.microsoft.com/office/drawing/2014/main" id="{4A603E21-A9A0-4729-8AE4-43E2C72FBB62}"/>
              </a:ext>
            </a:extLst>
          </p:cNvPr>
          <p:cNvSpPr>
            <a:spLocks noGrp="1"/>
          </p:cNvSpPr>
          <p:nvPr>
            <p:ph type="body" sz="quarter" idx="14"/>
          </p:nvPr>
        </p:nvSpPr>
        <p:spPr>
          <a:xfrm>
            <a:off x="381294" y="358775"/>
            <a:ext cx="7578727" cy="805123"/>
          </a:xfrm>
        </p:spPr>
        <p:txBody>
          <a:bodyPr/>
          <a:lstStyle/>
          <a:p>
            <a:r>
              <a:rPr lang="en-GB" dirty="0"/>
              <a:t>Climate </a:t>
            </a:r>
            <a:r>
              <a:rPr lang="en-GB"/>
              <a:t>Change Responses </a:t>
            </a:r>
            <a:endParaRPr lang="en-GB" dirty="0"/>
          </a:p>
        </p:txBody>
      </p:sp>
    </p:spTree>
    <p:extLst>
      <p:ext uri="{BB962C8B-B14F-4D97-AF65-F5344CB8AC3E}">
        <p14:creationId xmlns:p14="http://schemas.microsoft.com/office/powerpoint/2010/main" val="556782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5471592"/>
      </p:ext>
    </p:extLst>
  </p:cSld>
  <p:clrMapOvr>
    <a:masterClrMapping/>
  </p:clrMapOvr>
</p:sld>
</file>

<file path=ppt/theme/theme1.xml><?xml version="1.0" encoding="utf-8"?>
<a:theme xmlns:a="http://schemas.openxmlformats.org/drawingml/2006/main" name="Content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Break">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in Content">
  <a:themeElements>
    <a:clrScheme name="Custom 1">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Blank Slide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Custom 1">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342900" indent="-342900" algn="l">
          <a:buFont typeface="+mj-lt"/>
          <a:buAutoNum type="arabicPeriod"/>
          <a:defRPr sz="2000" dirty="0">
            <a:solidFill>
              <a:srgbClr val="0070C0"/>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Thank You / Contact Details">
  <a:themeElements>
    <a:clrScheme name="WaterAid">
      <a:dk1>
        <a:srgbClr val="000000"/>
      </a:dk1>
      <a:lt1>
        <a:srgbClr val="FFFFFF"/>
      </a:lt1>
      <a:dk2>
        <a:srgbClr val="009FDE"/>
      </a:dk2>
      <a:lt2>
        <a:srgbClr val="FFB500"/>
      </a:lt2>
      <a:accent1>
        <a:srgbClr val="E87721"/>
      </a:accent1>
      <a:accent2>
        <a:srgbClr val="3A913E"/>
      </a:accent2>
      <a:accent3>
        <a:srgbClr val="007C8A"/>
      </a:accent3>
      <a:accent4>
        <a:srgbClr val="DF457B"/>
      </a:accent4>
      <a:accent5>
        <a:srgbClr val="9D007E"/>
      </a:accent5>
      <a:accent6>
        <a:srgbClr val="C53527"/>
      </a:accent6>
      <a:hlink>
        <a:srgbClr val="009FDE"/>
      </a:hlink>
      <a:folHlink>
        <a:srgbClr val="009FD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defRPr sz="1000"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eme1">
  <a:themeElements>
    <a:clrScheme name="Custom 307">
      <a:dk1>
        <a:srgbClr val="000000"/>
      </a:dk1>
      <a:lt1>
        <a:srgbClr val="FFFFFF"/>
      </a:lt1>
      <a:dk2>
        <a:srgbClr val="9D968D"/>
      </a:dk2>
      <a:lt2>
        <a:srgbClr val="7BA7BC"/>
      </a:lt2>
      <a:accent1>
        <a:srgbClr val="009FDF"/>
      </a:accent1>
      <a:accent2>
        <a:srgbClr val="FFB500"/>
      </a:accent2>
      <a:accent3>
        <a:srgbClr val="E87722"/>
      </a:accent3>
      <a:accent4>
        <a:srgbClr val="84BD00"/>
      </a:accent4>
      <a:accent5>
        <a:srgbClr val="0076A8"/>
      </a:accent5>
      <a:accent6>
        <a:srgbClr val="E0457B"/>
      </a:accent6>
      <a:hlink>
        <a:srgbClr val="9E007E"/>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effectLst/>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F6AC371-C570-4BE6-9752-F33825ADF001}" vid="{AA19A41B-7BAD-4E73-8AF6-C50B99913605}"/>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573D9A2134B2D4B8493605D601236BC" ma:contentTypeVersion="15" ma:contentTypeDescription="Create a new document." ma:contentTypeScope="" ma:versionID="3749f04de126c5646e464c8b8d10b18c">
  <xsd:schema xmlns:xsd="http://www.w3.org/2001/XMLSchema" xmlns:xs="http://www.w3.org/2001/XMLSchema" xmlns:p="http://schemas.microsoft.com/office/2006/metadata/properties" xmlns:ns2="bc1f64df-74fc-401f-bd3d-d966769cfb95" xmlns:ns3="2d9bd59d-058d-4fe9-967a-3110bfea6cd0" xmlns:ns4="2c61f35a-0e25-4cdd-8811-9ac82ad7c0e6" targetNamespace="http://schemas.microsoft.com/office/2006/metadata/properties" ma:root="true" ma:fieldsID="a46993fa69a15010d9c380aa0ace0c0e" ns2:_="" ns3:_="" ns4:_="">
    <xsd:import namespace="bc1f64df-74fc-401f-bd3d-d966769cfb95"/>
    <xsd:import namespace="2d9bd59d-058d-4fe9-967a-3110bfea6cd0"/>
    <xsd:import namespace="2c61f35a-0e25-4cdd-8811-9ac82ad7c0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1f64df-74fc-401f-bd3d-d966769cfb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fd2ca00-098d-498d-949f-e91e8991b8a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d9bd59d-058d-4fe9-967a-3110bfea6cd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61f35a-0e25-4cdd-8811-9ac82ad7c0e6"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2ee957f7-fb45-4469-a44f-cb31a84fff02}" ma:internalName="TaxCatchAll" ma:showField="CatchAllData" ma:web="2d9bd59d-058d-4fe9-967a-3110bfea6cd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c61f35a-0e25-4cdd-8811-9ac82ad7c0e6" xsi:nil="true"/>
    <lcf76f155ced4ddcb4097134ff3c332f xmlns="bc1f64df-74fc-401f-bd3d-d966769cfb9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115BEB-B7B6-4A25-83B6-E4FA61F55F7B}">
  <ds:schemaRefs>
    <ds:schemaRef ds:uri="http://schemas.microsoft.com/sharepoint/v3/contenttype/forms"/>
  </ds:schemaRefs>
</ds:datastoreItem>
</file>

<file path=customXml/itemProps2.xml><?xml version="1.0" encoding="utf-8"?>
<ds:datastoreItem xmlns:ds="http://schemas.openxmlformats.org/officeDocument/2006/customXml" ds:itemID="{000DEA50-F2CA-42F3-9D13-0ABDE47902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1f64df-74fc-401f-bd3d-d966769cfb95"/>
    <ds:schemaRef ds:uri="2d9bd59d-058d-4fe9-967a-3110bfea6cd0"/>
    <ds:schemaRef ds:uri="2c61f35a-0e25-4cdd-8811-9ac82ad7c0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D55CBD6-BDBC-43C7-BA06-3FBE5954A18A}">
  <ds:schemaRefs>
    <ds:schemaRef ds:uri="1db0ea94-da0e-4ea4-80d3-162cbac3052d"/>
    <ds:schemaRef ds:uri="http://schemas.microsoft.com/office/2006/documentManagement/types"/>
    <ds:schemaRef ds:uri="http://purl.org/dc/terms/"/>
    <ds:schemaRef ds:uri="http://schemas.microsoft.com/office/2006/metadata/properties"/>
    <ds:schemaRef ds:uri="7d587284-20ea-41bb-9c95-006b85128019"/>
    <ds:schemaRef ds:uri="http://purl.org/dc/elements/1.1/"/>
    <ds:schemaRef ds:uri="http://schemas.microsoft.com/office/infopath/2007/PartnerControls"/>
    <ds:schemaRef ds:uri="http://schemas.openxmlformats.org/package/2006/metadata/core-properties"/>
    <ds:schemaRef ds:uri="http://www.w3.org/XML/1998/namespace"/>
    <ds:schemaRef ds:uri="http://purl.org/dc/dcmitype/"/>
    <ds:schemaRef ds:uri="2c61f35a-0e25-4cdd-8811-9ac82ad7c0e6"/>
    <ds:schemaRef ds:uri="bc1f64df-74fc-401f-bd3d-d966769cfb95"/>
  </ds:schemaRefs>
</ds:datastoreItem>
</file>

<file path=docProps/app.xml><?xml version="1.0" encoding="utf-8"?>
<Properties xmlns="http://schemas.openxmlformats.org/officeDocument/2006/extended-properties" xmlns:vt="http://schemas.openxmlformats.org/officeDocument/2006/docPropsVTypes">
  <Template>Office Theme</Template>
  <TotalTime>13495</TotalTime>
  <Words>1628</Words>
  <Application>Microsoft Office PowerPoint</Application>
  <PresentationFormat>On-screen Show (16:9)</PresentationFormat>
  <Paragraphs>148</Paragraphs>
  <Slides>16</Slides>
  <Notes>2</Notes>
  <HiddenSlides>9</HiddenSlides>
  <MMClips>1</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16</vt:i4>
      </vt:variant>
    </vt:vector>
  </HeadingPairs>
  <TitlesOfParts>
    <vt:vector size="28" baseType="lpstr">
      <vt:lpstr>arial</vt:lpstr>
      <vt:lpstr>arial</vt:lpstr>
      <vt:lpstr>Calibri</vt:lpstr>
      <vt:lpstr>Roboto</vt:lpstr>
      <vt:lpstr>Contents</vt:lpstr>
      <vt:lpstr>Section Break</vt:lpstr>
      <vt:lpstr>Main Content</vt:lpstr>
      <vt:lpstr>Thank You / Contact Details</vt:lpstr>
      <vt:lpstr>Blank Slides</vt:lpstr>
      <vt:lpstr>Office Theme</vt:lpstr>
      <vt:lpstr>1_Thank You / Contact Details</vt:lpstr>
      <vt:lpstr>Theme1</vt:lpstr>
      <vt:lpstr>Managing climate change</vt:lpstr>
      <vt:lpstr>Managing Climate Change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Wilson</dc:creator>
  <cp:lastModifiedBy>Rebecca Graves</cp:lastModifiedBy>
  <cp:revision>74</cp:revision>
  <dcterms:created xsi:type="dcterms:W3CDTF">2022-03-01T11:25:09Z</dcterms:created>
  <dcterms:modified xsi:type="dcterms:W3CDTF">2022-11-04T17:20:10Z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0x010100C573D9A2134B2D4B8493605D601236BC</vt:lpwstr>
  </property>
  <property fmtid="{D5CDD505-2E9C-101B-9397-08002B2CF9AE}" pid="3" name="MediaServiceImageTags">
    <vt:lpwstr/>
  </property>
</Properties>
</file>